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60" r:id="rId3"/>
    <p:sldId id="258" r:id="rId4"/>
    <p:sldId id="259" r:id="rId5"/>
    <p:sldId id="264" r:id="rId6"/>
    <p:sldId id="274" r:id="rId7"/>
    <p:sldId id="275" r:id="rId8"/>
    <p:sldId id="265" r:id="rId9"/>
    <p:sldId id="266" r:id="rId10"/>
    <p:sldId id="267" r:id="rId11"/>
    <p:sldId id="268" r:id="rId12"/>
    <p:sldId id="257" r:id="rId13"/>
    <p:sldId id="270" r:id="rId14"/>
    <p:sldId id="273"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94"/>
  </p:normalViewPr>
  <p:slideViewPr>
    <p:cSldViewPr snapToGrid="0" snapToObjects="1">
      <p:cViewPr varScale="1">
        <p:scale>
          <a:sx n="104" d="100"/>
          <a:sy n="104" d="100"/>
        </p:scale>
        <p:origin x="232"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0ABA85-D449-4320-8CA7-C7E972FC8D66}"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C0A2DD05-B3C0-4C7C-839F-954C6D7ABC4F}">
      <dgm:prSet/>
      <dgm:spPr/>
      <dgm:t>
        <a:bodyPr/>
        <a:lstStyle/>
        <a:p>
          <a:r>
            <a:rPr lang="en-US" dirty="0"/>
            <a:t>Competitions</a:t>
          </a:r>
        </a:p>
      </dgm:t>
    </dgm:pt>
    <dgm:pt modelId="{3D20365D-4DA6-4AB9-A520-8B312DC58136}" type="parTrans" cxnId="{D69F176F-9D9F-41D4-8B9E-0909592AD5FB}">
      <dgm:prSet/>
      <dgm:spPr/>
      <dgm:t>
        <a:bodyPr/>
        <a:lstStyle/>
        <a:p>
          <a:endParaRPr lang="en-US"/>
        </a:p>
      </dgm:t>
    </dgm:pt>
    <dgm:pt modelId="{D18DF960-16DC-410B-B9AD-B17C97AE9FE3}" type="sibTrans" cxnId="{D69F176F-9D9F-41D4-8B9E-0909592AD5FB}">
      <dgm:prSet/>
      <dgm:spPr/>
      <dgm:t>
        <a:bodyPr/>
        <a:lstStyle/>
        <a:p>
          <a:endParaRPr lang="en-US"/>
        </a:p>
      </dgm:t>
    </dgm:pt>
    <dgm:pt modelId="{60D842C5-10E1-4CC4-BFEF-819272993A6F}">
      <dgm:prSet custT="1"/>
      <dgm:spPr/>
      <dgm:t>
        <a:bodyPr/>
        <a:lstStyle/>
        <a:p>
          <a:r>
            <a:rPr lang="en-US" sz="2000"/>
            <a:t>Competitions have specific limitations</a:t>
          </a:r>
        </a:p>
      </dgm:t>
    </dgm:pt>
    <dgm:pt modelId="{C7369B1D-E9C2-4E14-9C84-2E3213E6A84E}" type="parTrans" cxnId="{F23057AE-CC6E-4B24-AF9C-8F6054DC3372}">
      <dgm:prSet/>
      <dgm:spPr/>
      <dgm:t>
        <a:bodyPr/>
        <a:lstStyle/>
        <a:p>
          <a:endParaRPr lang="en-US"/>
        </a:p>
      </dgm:t>
    </dgm:pt>
    <dgm:pt modelId="{295820D4-2DD5-43B3-AE83-FBA53777F834}" type="sibTrans" cxnId="{F23057AE-CC6E-4B24-AF9C-8F6054DC3372}">
      <dgm:prSet/>
      <dgm:spPr/>
      <dgm:t>
        <a:bodyPr/>
        <a:lstStyle/>
        <a:p>
          <a:endParaRPr lang="en-US"/>
        </a:p>
      </dgm:t>
    </dgm:pt>
    <dgm:pt modelId="{E8C9DD5F-B7A8-433F-A9D9-1157758A6DE9}">
      <dgm:prSet custT="1"/>
      <dgm:spPr/>
      <dgm:t>
        <a:bodyPr/>
        <a:lstStyle/>
        <a:p>
          <a:r>
            <a:rPr lang="en-US" sz="2000" dirty="0"/>
            <a:t>Please see the website for details</a:t>
          </a:r>
        </a:p>
      </dgm:t>
    </dgm:pt>
    <dgm:pt modelId="{BB8195B8-4E8E-49C7-81D9-08F8773B651A}" type="parTrans" cxnId="{81A3E582-B16D-4CFD-8B55-0F7093F4A1B0}">
      <dgm:prSet/>
      <dgm:spPr/>
      <dgm:t>
        <a:bodyPr/>
        <a:lstStyle/>
        <a:p>
          <a:endParaRPr lang="en-US"/>
        </a:p>
      </dgm:t>
    </dgm:pt>
    <dgm:pt modelId="{EDD6E8B8-AD35-4113-8F25-A753E7077E61}" type="sibTrans" cxnId="{81A3E582-B16D-4CFD-8B55-0F7093F4A1B0}">
      <dgm:prSet/>
      <dgm:spPr/>
      <dgm:t>
        <a:bodyPr/>
        <a:lstStyle/>
        <a:p>
          <a:endParaRPr lang="en-US"/>
        </a:p>
      </dgm:t>
    </dgm:pt>
    <dgm:pt modelId="{BC6D709E-9E2C-9840-A39F-5D08F7E4B2A3}">
      <dgm:prSet/>
      <dgm:spPr/>
      <dgm:t>
        <a:bodyPr/>
        <a:lstStyle/>
        <a:p>
          <a:r>
            <a:rPr lang="en-US" dirty="0"/>
            <a:t>Reviews</a:t>
          </a:r>
        </a:p>
      </dgm:t>
    </dgm:pt>
    <dgm:pt modelId="{1633939E-022E-CC45-96CE-FEAB97602D2F}" type="parTrans" cxnId="{1F29BEA8-46A4-9149-8B36-F33FA635787E}">
      <dgm:prSet/>
      <dgm:spPr/>
      <dgm:t>
        <a:bodyPr/>
        <a:lstStyle/>
        <a:p>
          <a:endParaRPr lang="en-US"/>
        </a:p>
      </dgm:t>
    </dgm:pt>
    <dgm:pt modelId="{99C059E6-0392-4140-AFCE-2A768AF6F18C}" type="sibTrans" cxnId="{1F29BEA8-46A4-9149-8B36-F33FA635787E}">
      <dgm:prSet/>
      <dgm:spPr/>
      <dgm:t>
        <a:bodyPr/>
        <a:lstStyle/>
        <a:p>
          <a:endParaRPr lang="en-US"/>
        </a:p>
      </dgm:t>
    </dgm:pt>
    <dgm:pt modelId="{7624EF1B-46B9-A14A-ADD8-22B4BF5F406C}">
      <dgm:prSet custT="1"/>
      <dgm:spPr/>
      <dgm:t>
        <a:bodyPr/>
        <a:lstStyle/>
        <a:p>
          <a:r>
            <a:rPr lang="en-US" sz="2000" dirty="0"/>
            <a:t>Images submitted in a Review can later be entered into a Competition</a:t>
          </a:r>
        </a:p>
      </dgm:t>
    </dgm:pt>
    <dgm:pt modelId="{69001A2A-2065-CE44-A853-A057B1399AA6}" type="parTrans" cxnId="{3B1FBE00-32EC-9F42-9F21-4AC1E7D3B341}">
      <dgm:prSet/>
      <dgm:spPr/>
      <dgm:t>
        <a:bodyPr/>
        <a:lstStyle/>
        <a:p>
          <a:endParaRPr lang="en-US"/>
        </a:p>
      </dgm:t>
    </dgm:pt>
    <dgm:pt modelId="{70A757AA-EB18-AE4F-A9BA-5446F9CD1817}" type="sibTrans" cxnId="{3B1FBE00-32EC-9F42-9F21-4AC1E7D3B341}">
      <dgm:prSet/>
      <dgm:spPr/>
      <dgm:t>
        <a:bodyPr/>
        <a:lstStyle/>
        <a:p>
          <a:endParaRPr lang="en-US"/>
        </a:p>
      </dgm:t>
    </dgm:pt>
    <dgm:pt modelId="{0E1F6820-B41B-9D4F-BCF1-D3B94E13C6E9}">
      <dgm:prSet custT="1"/>
      <dgm:spPr/>
      <dgm:t>
        <a:bodyPr/>
        <a:lstStyle/>
        <a:p>
          <a:r>
            <a:rPr lang="en-US" sz="2000" dirty="0"/>
            <a:t>Images submitted into a Competition can NOT be re-entered in a future Camera Club competition.</a:t>
          </a:r>
        </a:p>
      </dgm:t>
    </dgm:pt>
    <dgm:pt modelId="{D819EFDA-0609-1645-B584-DEB0DC1B2B8E}" type="parTrans" cxnId="{8CBF6AAC-B489-AE40-9FB0-E5FE5A7C591F}">
      <dgm:prSet/>
      <dgm:spPr/>
      <dgm:t>
        <a:bodyPr/>
        <a:lstStyle/>
        <a:p>
          <a:endParaRPr lang="en-US"/>
        </a:p>
      </dgm:t>
    </dgm:pt>
    <dgm:pt modelId="{B9620F56-8774-EA41-8C24-E2BB3A59F716}" type="sibTrans" cxnId="{8CBF6AAC-B489-AE40-9FB0-E5FE5A7C591F}">
      <dgm:prSet/>
      <dgm:spPr/>
      <dgm:t>
        <a:bodyPr/>
        <a:lstStyle/>
        <a:p>
          <a:endParaRPr lang="en-US"/>
        </a:p>
      </dgm:t>
    </dgm:pt>
    <dgm:pt modelId="{5044C0DA-B953-5A43-9EF7-D85780DE5744}" type="pres">
      <dgm:prSet presAssocID="{D60ABA85-D449-4320-8CA7-C7E972FC8D66}" presName="linear" presStyleCnt="0">
        <dgm:presLayoutVars>
          <dgm:dir/>
          <dgm:animLvl val="lvl"/>
          <dgm:resizeHandles val="exact"/>
        </dgm:presLayoutVars>
      </dgm:prSet>
      <dgm:spPr/>
    </dgm:pt>
    <dgm:pt modelId="{D4E31DEB-2663-3841-9139-BD8D8083E0E8}" type="pres">
      <dgm:prSet presAssocID="{BC6D709E-9E2C-9840-A39F-5D08F7E4B2A3}" presName="parentLin" presStyleCnt="0"/>
      <dgm:spPr/>
    </dgm:pt>
    <dgm:pt modelId="{F792EE53-D829-9743-BFBA-0A9F4D81E690}" type="pres">
      <dgm:prSet presAssocID="{BC6D709E-9E2C-9840-A39F-5D08F7E4B2A3}" presName="parentLeftMargin" presStyleLbl="node1" presStyleIdx="0" presStyleCnt="2"/>
      <dgm:spPr/>
    </dgm:pt>
    <dgm:pt modelId="{8F59CA58-A0A3-6844-80EC-7C5B7585F068}" type="pres">
      <dgm:prSet presAssocID="{BC6D709E-9E2C-9840-A39F-5D08F7E4B2A3}" presName="parentText" presStyleLbl="node1" presStyleIdx="0" presStyleCnt="2" custScaleY="57269">
        <dgm:presLayoutVars>
          <dgm:chMax val="0"/>
          <dgm:bulletEnabled val="1"/>
        </dgm:presLayoutVars>
      </dgm:prSet>
      <dgm:spPr/>
    </dgm:pt>
    <dgm:pt modelId="{D4CF813C-9FAA-9544-AC2E-24BEABC52416}" type="pres">
      <dgm:prSet presAssocID="{BC6D709E-9E2C-9840-A39F-5D08F7E4B2A3}" presName="negativeSpace" presStyleCnt="0"/>
      <dgm:spPr/>
    </dgm:pt>
    <dgm:pt modelId="{C457CC6C-2BB9-1F42-9CC2-6731B69F621E}" type="pres">
      <dgm:prSet presAssocID="{BC6D709E-9E2C-9840-A39F-5D08F7E4B2A3}" presName="childText" presStyleLbl="conFgAcc1" presStyleIdx="0" presStyleCnt="2" custScaleY="93057">
        <dgm:presLayoutVars>
          <dgm:bulletEnabled val="1"/>
        </dgm:presLayoutVars>
      </dgm:prSet>
      <dgm:spPr/>
    </dgm:pt>
    <dgm:pt modelId="{BE3F848A-0EC9-1A4B-92D2-DE761EC64436}" type="pres">
      <dgm:prSet presAssocID="{99C059E6-0392-4140-AFCE-2A768AF6F18C}" presName="spaceBetweenRectangles" presStyleCnt="0"/>
      <dgm:spPr/>
    </dgm:pt>
    <dgm:pt modelId="{8CF654FC-FAF9-5C42-AD85-0CE3AF71F102}" type="pres">
      <dgm:prSet presAssocID="{C0A2DD05-B3C0-4C7C-839F-954C6D7ABC4F}" presName="parentLin" presStyleCnt="0"/>
      <dgm:spPr/>
    </dgm:pt>
    <dgm:pt modelId="{52784616-263F-FB4C-BB5A-4D71AB8DFC3B}" type="pres">
      <dgm:prSet presAssocID="{C0A2DD05-B3C0-4C7C-839F-954C6D7ABC4F}" presName="parentLeftMargin" presStyleLbl="node1" presStyleIdx="0" presStyleCnt="2"/>
      <dgm:spPr/>
    </dgm:pt>
    <dgm:pt modelId="{5AA1E690-2880-724B-A21D-00DAFA866C4D}" type="pres">
      <dgm:prSet presAssocID="{C0A2DD05-B3C0-4C7C-839F-954C6D7ABC4F}" presName="parentText" presStyleLbl="node1" presStyleIdx="1" presStyleCnt="2" custScaleY="58338" custLinFactNeighborX="6208" custLinFactNeighborY="-23488">
        <dgm:presLayoutVars>
          <dgm:chMax val="0"/>
          <dgm:bulletEnabled val="1"/>
        </dgm:presLayoutVars>
      </dgm:prSet>
      <dgm:spPr/>
    </dgm:pt>
    <dgm:pt modelId="{58EB85AB-C1FB-DA4D-9AD1-C1557531FD30}" type="pres">
      <dgm:prSet presAssocID="{C0A2DD05-B3C0-4C7C-839F-954C6D7ABC4F}" presName="negativeSpace" presStyleCnt="0"/>
      <dgm:spPr/>
    </dgm:pt>
    <dgm:pt modelId="{7326D56A-30E9-274C-A1A6-EACED3E20239}" type="pres">
      <dgm:prSet presAssocID="{C0A2DD05-B3C0-4C7C-839F-954C6D7ABC4F}" presName="childText" presStyleLbl="conFgAcc1" presStyleIdx="1" presStyleCnt="2" custScaleY="81215">
        <dgm:presLayoutVars>
          <dgm:bulletEnabled val="1"/>
        </dgm:presLayoutVars>
      </dgm:prSet>
      <dgm:spPr/>
    </dgm:pt>
  </dgm:ptLst>
  <dgm:cxnLst>
    <dgm:cxn modelId="{3B1FBE00-32EC-9F42-9F21-4AC1E7D3B341}" srcId="{BC6D709E-9E2C-9840-A39F-5D08F7E4B2A3}" destId="{7624EF1B-46B9-A14A-ADD8-22B4BF5F406C}" srcOrd="0" destOrd="0" parTransId="{69001A2A-2065-CE44-A853-A057B1399AA6}" sibTransId="{70A757AA-EB18-AE4F-A9BA-5446F9CD1817}"/>
    <dgm:cxn modelId="{B30B142B-9372-9E43-A275-2CF492EAD4C6}" type="presOf" srcId="{7624EF1B-46B9-A14A-ADD8-22B4BF5F406C}" destId="{C457CC6C-2BB9-1F42-9CC2-6731B69F621E}" srcOrd="0" destOrd="0" presId="urn:microsoft.com/office/officeart/2005/8/layout/list1"/>
    <dgm:cxn modelId="{6F330E37-5E93-2F46-98D2-59DE02115C39}" type="presOf" srcId="{E8C9DD5F-B7A8-433F-A9D9-1157758A6DE9}" destId="{7326D56A-30E9-274C-A1A6-EACED3E20239}" srcOrd="0" destOrd="1" presId="urn:microsoft.com/office/officeart/2005/8/layout/list1"/>
    <dgm:cxn modelId="{C604F150-A0FE-2C4C-897D-21AC944E7136}" type="presOf" srcId="{D60ABA85-D449-4320-8CA7-C7E972FC8D66}" destId="{5044C0DA-B953-5A43-9EF7-D85780DE5744}" srcOrd="0" destOrd="0" presId="urn:microsoft.com/office/officeart/2005/8/layout/list1"/>
    <dgm:cxn modelId="{D69F176F-9D9F-41D4-8B9E-0909592AD5FB}" srcId="{D60ABA85-D449-4320-8CA7-C7E972FC8D66}" destId="{C0A2DD05-B3C0-4C7C-839F-954C6D7ABC4F}" srcOrd="1" destOrd="0" parTransId="{3D20365D-4DA6-4AB9-A520-8B312DC58136}" sibTransId="{D18DF960-16DC-410B-B9AD-B17C97AE9FE3}"/>
    <dgm:cxn modelId="{8B9CBD78-2B81-0C40-8454-C13B895982F9}" type="presOf" srcId="{C0A2DD05-B3C0-4C7C-839F-954C6D7ABC4F}" destId="{5AA1E690-2880-724B-A21D-00DAFA866C4D}" srcOrd="1" destOrd="0" presId="urn:microsoft.com/office/officeart/2005/8/layout/list1"/>
    <dgm:cxn modelId="{96B97C7C-CB1E-9141-9919-903DDEA0DF37}" type="presOf" srcId="{C0A2DD05-B3C0-4C7C-839F-954C6D7ABC4F}" destId="{52784616-263F-FB4C-BB5A-4D71AB8DFC3B}" srcOrd="0" destOrd="0" presId="urn:microsoft.com/office/officeart/2005/8/layout/list1"/>
    <dgm:cxn modelId="{81A3E582-B16D-4CFD-8B55-0F7093F4A1B0}" srcId="{C0A2DD05-B3C0-4C7C-839F-954C6D7ABC4F}" destId="{E8C9DD5F-B7A8-433F-A9D9-1157758A6DE9}" srcOrd="1" destOrd="0" parTransId="{BB8195B8-4E8E-49C7-81D9-08F8773B651A}" sibTransId="{EDD6E8B8-AD35-4113-8F25-A753E7077E61}"/>
    <dgm:cxn modelId="{1F29BEA8-46A4-9149-8B36-F33FA635787E}" srcId="{D60ABA85-D449-4320-8CA7-C7E972FC8D66}" destId="{BC6D709E-9E2C-9840-A39F-5D08F7E4B2A3}" srcOrd="0" destOrd="0" parTransId="{1633939E-022E-CC45-96CE-FEAB97602D2F}" sibTransId="{99C059E6-0392-4140-AFCE-2A768AF6F18C}"/>
    <dgm:cxn modelId="{C520AAA9-A284-5549-94C1-28C95F831099}" type="presOf" srcId="{BC6D709E-9E2C-9840-A39F-5D08F7E4B2A3}" destId="{8F59CA58-A0A3-6844-80EC-7C5B7585F068}" srcOrd="1" destOrd="0" presId="urn:microsoft.com/office/officeart/2005/8/layout/list1"/>
    <dgm:cxn modelId="{8CBF6AAC-B489-AE40-9FB0-E5FE5A7C591F}" srcId="{C0A2DD05-B3C0-4C7C-839F-954C6D7ABC4F}" destId="{0E1F6820-B41B-9D4F-BCF1-D3B94E13C6E9}" srcOrd="2" destOrd="0" parTransId="{D819EFDA-0609-1645-B584-DEB0DC1B2B8E}" sibTransId="{B9620F56-8774-EA41-8C24-E2BB3A59F716}"/>
    <dgm:cxn modelId="{F23057AE-CC6E-4B24-AF9C-8F6054DC3372}" srcId="{C0A2DD05-B3C0-4C7C-839F-954C6D7ABC4F}" destId="{60D842C5-10E1-4CC4-BFEF-819272993A6F}" srcOrd="0" destOrd="0" parTransId="{C7369B1D-E9C2-4E14-9C84-2E3213E6A84E}" sibTransId="{295820D4-2DD5-43B3-AE83-FBA53777F834}"/>
    <dgm:cxn modelId="{315471BB-819D-0E46-B5C4-3E8E7E9840A8}" type="presOf" srcId="{0E1F6820-B41B-9D4F-BCF1-D3B94E13C6E9}" destId="{7326D56A-30E9-274C-A1A6-EACED3E20239}" srcOrd="0" destOrd="2" presId="urn:microsoft.com/office/officeart/2005/8/layout/list1"/>
    <dgm:cxn modelId="{65AD49E7-C68D-0040-A17C-3213AC76A507}" type="presOf" srcId="{60D842C5-10E1-4CC4-BFEF-819272993A6F}" destId="{7326D56A-30E9-274C-A1A6-EACED3E20239}" srcOrd="0" destOrd="0" presId="urn:microsoft.com/office/officeart/2005/8/layout/list1"/>
    <dgm:cxn modelId="{85C739F6-D6DB-184D-BA85-5A787D02C776}" type="presOf" srcId="{BC6D709E-9E2C-9840-A39F-5D08F7E4B2A3}" destId="{F792EE53-D829-9743-BFBA-0A9F4D81E690}" srcOrd="0" destOrd="0" presId="urn:microsoft.com/office/officeart/2005/8/layout/list1"/>
    <dgm:cxn modelId="{C51434F7-5F4D-5546-9EB4-3D64C83730E4}" type="presParOf" srcId="{5044C0DA-B953-5A43-9EF7-D85780DE5744}" destId="{D4E31DEB-2663-3841-9139-BD8D8083E0E8}" srcOrd="0" destOrd="0" presId="urn:microsoft.com/office/officeart/2005/8/layout/list1"/>
    <dgm:cxn modelId="{49920C76-26AC-7841-B3A8-0D44E2301B72}" type="presParOf" srcId="{D4E31DEB-2663-3841-9139-BD8D8083E0E8}" destId="{F792EE53-D829-9743-BFBA-0A9F4D81E690}" srcOrd="0" destOrd="0" presId="urn:microsoft.com/office/officeart/2005/8/layout/list1"/>
    <dgm:cxn modelId="{0FAC0702-DE24-4541-A217-9F474A9E2A09}" type="presParOf" srcId="{D4E31DEB-2663-3841-9139-BD8D8083E0E8}" destId="{8F59CA58-A0A3-6844-80EC-7C5B7585F068}" srcOrd="1" destOrd="0" presId="urn:microsoft.com/office/officeart/2005/8/layout/list1"/>
    <dgm:cxn modelId="{D0CD0DAB-F420-814D-85C2-4C42FA726C57}" type="presParOf" srcId="{5044C0DA-B953-5A43-9EF7-D85780DE5744}" destId="{D4CF813C-9FAA-9544-AC2E-24BEABC52416}" srcOrd="1" destOrd="0" presId="urn:microsoft.com/office/officeart/2005/8/layout/list1"/>
    <dgm:cxn modelId="{37D70CCD-B302-8D42-9136-C57861B75DBF}" type="presParOf" srcId="{5044C0DA-B953-5A43-9EF7-D85780DE5744}" destId="{C457CC6C-2BB9-1F42-9CC2-6731B69F621E}" srcOrd="2" destOrd="0" presId="urn:microsoft.com/office/officeart/2005/8/layout/list1"/>
    <dgm:cxn modelId="{CD5A2F28-918D-714A-9B54-B9178D1A095D}" type="presParOf" srcId="{5044C0DA-B953-5A43-9EF7-D85780DE5744}" destId="{BE3F848A-0EC9-1A4B-92D2-DE761EC64436}" srcOrd="3" destOrd="0" presId="urn:microsoft.com/office/officeart/2005/8/layout/list1"/>
    <dgm:cxn modelId="{31B9534E-1AC3-A34B-8917-746E325CF58D}" type="presParOf" srcId="{5044C0DA-B953-5A43-9EF7-D85780DE5744}" destId="{8CF654FC-FAF9-5C42-AD85-0CE3AF71F102}" srcOrd="4" destOrd="0" presId="urn:microsoft.com/office/officeart/2005/8/layout/list1"/>
    <dgm:cxn modelId="{F1D12610-98AD-774D-920F-20ADFAFC4F10}" type="presParOf" srcId="{8CF654FC-FAF9-5C42-AD85-0CE3AF71F102}" destId="{52784616-263F-FB4C-BB5A-4D71AB8DFC3B}" srcOrd="0" destOrd="0" presId="urn:microsoft.com/office/officeart/2005/8/layout/list1"/>
    <dgm:cxn modelId="{619282D1-ED7B-D040-9E5F-DF467168855E}" type="presParOf" srcId="{8CF654FC-FAF9-5C42-AD85-0CE3AF71F102}" destId="{5AA1E690-2880-724B-A21D-00DAFA866C4D}" srcOrd="1" destOrd="0" presId="urn:microsoft.com/office/officeart/2005/8/layout/list1"/>
    <dgm:cxn modelId="{B0F0A17F-7B50-1741-9F7B-38988B999EA5}" type="presParOf" srcId="{5044C0DA-B953-5A43-9EF7-D85780DE5744}" destId="{58EB85AB-C1FB-DA4D-9AD1-C1557531FD30}" srcOrd="5" destOrd="0" presId="urn:microsoft.com/office/officeart/2005/8/layout/list1"/>
    <dgm:cxn modelId="{C6487D9F-2C7B-3148-903E-2E2B6D2D8C4A}" type="presParOf" srcId="{5044C0DA-B953-5A43-9EF7-D85780DE5744}" destId="{7326D56A-30E9-274C-A1A6-EACED3E20239}"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100EEF-E8D7-4745-B6A6-E90822A41A15}" type="doc">
      <dgm:prSet loTypeId="urn:microsoft.com/office/officeart/2005/8/layout/process4" loCatId="process" qsTypeId="urn:microsoft.com/office/officeart/2005/8/quickstyle/simple1" qsCatId="simple" csTypeId="urn:microsoft.com/office/officeart/2005/8/colors/accent6_2" csCatId="accent6" phldr="1"/>
      <dgm:spPr/>
      <dgm:t>
        <a:bodyPr/>
        <a:lstStyle/>
        <a:p>
          <a:endParaRPr lang="en-US"/>
        </a:p>
      </dgm:t>
    </dgm:pt>
    <dgm:pt modelId="{049A4342-5822-4A14-B6A9-F46608968E4A}">
      <dgm:prSet/>
      <dgm:spPr/>
      <dgm:t>
        <a:bodyPr/>
        <a:lstStyle/>
        <a:p>
          <a:r>
            <a:rPr lang="en-US" baseline="0"/>
            <a:t>Print Size</a:t>
          </a:r>
        </a:p>
      </dgm:t>
    </dgm:pt>
    <dgm:pt modelId="{97CA9880-77E2-458D-A32A-9E1B77C3EACE}" type="parTrans" cxnId="{BF949C26-1C95-455F-A91E-F5437BC24BBA}">
      <dgm:prSet/>
      <dgm:spPr/>
      <dgm:t>
        <a:bodyPr/>
        <a:lstStyle/>
        <a:p>
          <a:endParaRPr lang="en-US"/>
        </a:p>
      </dgm:t>
    </dgm:pt>
    <dgm:pt modelId="{690A90E4-C894-4FAA-80B4-DBF265CBA505}" type="sibTrans" cxnId="{BF949C26-1C95-455F-A91E-F5437BC24BBA}">
      <dgm:prSet/>
      <dgm:spPr/>
      <dgm:t>
        <a:bodyPr/>
        <a:lstStyle/>
        <a:p>
          <a:endParaRPr lang="en-US"/>
        </a:p>
      </dgm:t>
    </dgm:pt>
    <dgm:pt modelId="{2B1B6B02-6B0F-4E49-897D-9969F1020CDD}">
      <dgm:prSet/>
      <dgm:spPr/>
      <dgm:t>
        <a:bodyPr/>
        <a:lstStyle/>
        <a:p>
          <a:r>
            <a:rPr lang="en-US" dirty="0"/>
            <a:t>Minimum size </a:t>
          </a:r>
        </a:p>
        <a:p>
          <a:r>
            <a:rPr lang="en-US" dirty="0"/>
            <a:t>8 in X 10 in</a:t>
          </a:r>
        </a:p>
      </dgm:t>
    </dgm:pt>
    <dgm:pt modelId="{B6DDFE5C-CD8F-4ACE-9507-B8A319F519CC}" type="parTrans" cxnId="{127B2E50-A28C-4654-9A32-E90FD53C4A6E}">
      <dgm:prSet/>
      <dgm:spPr/>
      <dgm:t>
        <a:bodyPr/>
        <a:lstStyle/>
        <a:p>
          <a:endParaRPr lang="en-US"/>
        </a:p>
      </dgm:t>
    </dgm:pt>
    <dgm:pt modelId="{D511D18A-710F-4CF6-AFCA-D1E62EC8FD01}" type="sibTrans" cxnId="{127B2E50-A28C-4654-9A32-E90FD53C4A6E}">
      <dgm:prSet/>
      <dgm:spPr/>
      <dgm:t>
        <a:bodyPr/>
        <a:lstStyle/>
        <a:p>
          <a:endParaRPr lang="en-US"/>
        </a:p>
      </dgm:t>
    </dgm:pt>
    <dgm:pt modelId="{BA7D9986-3862-4118-9EE8-55995A6221D1}">
      <dgm:prSet/>
      <dgm:spPr/>
      <dgm:t>
        <a:bodyPr/>
        <a:lstStyle/>
        <a:p>
          <a:r>
            <a:rPr lang="en-US" dirty="0"/>
            <a:t>Maximum Size </a:t>
          </a:r>
        </a:p>
        <a:p>
          <a:r>
            <a:rPr lang="en-US" dirty="0"/>
            <a:t>18 in X 24 in</a:t>
          </a:r>
        </a:p>
      </dgm:t>
    </dgm:pt>
    <dgm:pt modelId="{36D5D452-4B10-499C-83DE-195E9FF16E19}" type="parTrans" cxnId="{7BA77D10-B176-4DF3-BD01-232A856DB47A}">
      <dgm:prSet/>
      <dgm:spPr/>
      <dgm:t>
        <a:bodyPr/>
        <a:lstStyle/>
        <a:p>
          <a:endParaRPr lang="en-US"/>
        </a:p>
      </dgm:t>
    </dgm:pt>
    <dgm:pt modelId="{40DF2F31-D86D-474D-9973-74F245269EBC}" type="sibTrans" cxnId="{7BA77D10-B176-4DF3-BD01-232A856DB47A}">
      <dgm:prSet/>
      <dgm:spPr/>
      <dgm:t>
        <a:bodyPr/>
        <a:lstStyle/>
        <a:p>
          <a:endParaRPr lang="en-US"/>
        </a:p>
      </dgm:t>
    </dgm:pt>
    <dgm:pt modelId="{47A0256C-D75A-4C86-8DFA-1D2BBCB74AC5}">
      <dgm:prSet/>
      <dgm:spPr/>
      <dgm:t>
        <a:bodyPr/>
        <a:lstStyle/>
        <a:p>
          <a:r>
            <a:rPr lang="en-US" dirty="0"/>
            <a:t>The overall size of the print once ready for submission can not exceed the 18 in X 24 in including the matboard.</a:t>
          </a:r>
        </a:p>
        <a:p>
          <a:r>
            <a:rPr lang="en-US" dirty="0"/>
            <a:t>The minimum size of the print must not fall below 8 in X 10 in. This is for the print alone, not including the matboard.</a:t>
          </a:r>
        </a:p>
      </dgm:t>
    </dgm:pt>
    <dgm:pt modelId="{A01139AF-11FD-43F4-8D96-52183B9CFBC2}" type="sibTrans" cxnId="{F5779A39-637C-4E4B-8F11-FC5278F641D1}">
      <dgm:prSet/>
      <dgm:spPr/>
      <dgm:t>
        <a:bodyPr/>
        <a:lstStyle/>
        <a:p>
          <a:endParaRPr lang="en-US"/>
        </a:p>
      </dgm:t>
    </dgm:pt>
    <dgm:pt modelId="{13C8B8F9-FE57-4062-9CBB-437E735762A6}" type="parTrans" cxnId="{F5779A39-637C-4E4B-8F11-FC5278F641D1}">
      <dgm:prSet/>
      <dgm:spPr/>
      <dgm:t>
        <a:bodyPr/>
        <a:lstStyle/>
        <a:p>
          <a:endParaRPr lang="en-US"/>
        </a:p>
      </dgm:t>
    </dgm:pt>
    <dgm:pt modelId="{50C1A3CE-CC43-EB4C-8F70-EB6BA36F23BB}" type="pres">
      <dgm:prSet presAssocID="{3E100EEF-E8D7-4745-B6A6-E90822A41A15}" presName="Name0" presStyleCnt="0">
        <dgm:presLayoutVars>
          <dgm:dir/>
          <dgm:animLvl val="lvl"/>
          <dgm:resizeHandles val="exact"/>
        </dgm:presLayoutVars>
      </dgm:prSet>
      <dgm:spPr/>
    </dgm:pt>
    <dgm:pt modelId="{0288464E-FD38-F14B-A006-BF1760EA6A96}" type="pres">
      <dgm:prSet presAssocID="{47A0256C-D75A-4C86-8DFA-1D2BBCB74AC5}" presName="boxAndChildren" presStyleCnt="0"/>
      <dgm:spPr/>
    </dgm:pt>
    <dgm:pt modelId="{922550A1-53A1-A94C-BC6B-E36FE82A2EE6}" type="pres">
      <dgm:prSet presAssocID="{47A0256C-D75A-4C86-8DFA-1D2BBCB74AC5}" presName="parentTextBox" presStyleLbl="node1" presStyleIdx="0" presStyleCnt="2"/>
      <dgm:spPr/>
    </dgm:pt>
    <dgm:pt modelId="{DD8B650B-6D22-A941-962D-B9A6D2D4E88B}" type="pres">
      <dgm:prSet presAssocID="{690A90E4-C894-4FAA-80B4-DBF265CBA505}" presName="sp" presStyleCnt="0"/>
      <dgm:spPr/>
    </dgm:pt>
    <dgm:pt modelId="{4A6522E8-E4C5-354D-894F-AC95748204E9}" type="pres">
      <dgm:prSet presAssocID="{049A4342-5822-4A14-B6A9-F46608968E4A}" presName="arrowAndChildren" presStyleCnt="0"/>
      <dgm:spPr/>
    </dgm:pt>
    <dgm:pt modelId="{5A1C7777-8871-1142-8A12-6C9EB762A1DA}" type="pres">
      <dgm:prSet presAssocID="{049A4342-5822-4A14-B6A9-F46608968E4A}" presName="parentTextArrow" presStyleLbl="node1" presStyleIdx="0" presStyleCnt="2"/>
      <dgm:spPr/>
    </dgm:pt>
    <dgm:pt modelId="{18880442-56BD-434C-A5F7-5E152E5B941F}" type="pres">
      <dgm:prSet presAssocID="{049A4342-5822-4A14-B6A9-F46608968E4A}" presName="arrow" presStyleLbl="node1" presStyleIdx="1" presStyleCnt="2"/>
      <dgm:spPr/>
    </dgm:pt>
    <dgm:pt modelId="{F1131B49-9695-9745-A015-8FEB3DAAA57F}" type="pres">
      <dgm:prSet presAssocID="{049A4342-5822-4A14-B6A9-F46608968E4A}" presName="descendantArrow" presStyleCnt="0"/>
      <dgm:spPr/>
    </dgm:pt>
    <dgm:pt modelId="{65AB3970-11CB-B14D-A689-71AD0FA85EE6}" type="pres">
      <dgm:prSet presAssocID="{2B1B6B02-6B0F-4E49-897D-9969F1020CDD}" presName="childTextArrow" presStyleLbl="fgAccFollowNode1" presStyleIdx="0" presStyleCnt="2">
        <dgm:presLayoutVars>
          <dgm:bulletEnabled val="1"/>
        </dgm:presLayoutVars>
      </dgm:prSet>
      <dgm:spPr/>
    </dgm:pt>
    <dgm:pt modelId="{34159858-59D1-8C48-90AE-8650F9C83BCB}" type="pres">
      <dgm:prSet presAssocID="{BA7D9986-3862-4118-9EE8-55995A6221D1}" presName="childTextArrow" presStyleLbl="fgAccFollowNode1" presStyleIdx="1" presStyleCnt="2">
        <dgm:presLayoutVars>
          <dgm:bulletEnabled val="1"/>
        </dgm:presLayoutVars>
      </dgm:prSet>
      <dgm:spPr/>
    </dgm:pt>
  </dgm:ptLst>
  <dgm:cxnLst>
    <dgm:cxn modelId="{7BA77D10-B176-4DF3-BD01-232A856DB47A}" srcId="{049A4342-5822-4A14-B6A9-F46608968E4A}" destId="{BA7D9986-3862-4118-9EE8-55995A6221D1}" srcOrd="1" destOrd="0" parTransId="{36D5D452-4B10-499C-83DE-195E9FF16E19}" sibTransId="{40DF2F31-D86D-474D-9973-74F245269EBC}"/>
    <dgm:cxn modelId="{78F53715-F4B4-0A46-BAFC-43E03D97057F}" type="presOf" srcId="{049A4342-5822-4A14-B6A9-F46608968E4A}" destId="{5A1C7777-8871-1142-8A12-6C9EB762A1DA}" srcOrd="0" destOrd="0" presId="urn:microsoft.com/office/officeart/2005/8/layout/process4"/>
    <dgm:cxn modelId="{BF949C26-1C95-455F-A91E-F5437BC24BBA}" srcId="{3E100EEF-E8D7-4745-B6A6-E90822A41A15}" destId="{049A4342-5822-4A14-B6A9-F46608968E4A}" srcOrd="0" destOrd="0" parTransId="{97CA9880-77E2-458D-A32A-9E1B77C3EACE}" sibTransId="{690A90E4-C894-4FAA-80B4-DBF265CBA505}"/>
    <dgm:cxn modelId="{F5779A39-637C-4E4B-8F11-FC5278F641D1}" srcId="{3E100EEF-E8D7-4745-B6A6-E90822A41A15}" destId="{47A0256C-D75A-4C86-8DFA-1D2BBCB74AC5}" srcOrd="1" destOrd="0" parTransId="{13C8B8F9-FE57-4062-9CBB-437E735762A6}" sibTransId="{A01139AF-11FD-43F4-8D96-52183B9CFBC2}"/>
    <dgm:cxn modelId="{4F67843B-4692-3E46-ACF7-2AA88CCD4956}" type="presOf" srcId="{BA7D9986-3862-4118-9EE8-55995A6221D1}" destId="{34159858-59D1-8C48-90AE-8650F9C83BCB}" srcOrd="0" destOrd="0" presId="urn:microsoft.com/office/officeart/2005/8/layout/process4"/>
    <dgm:cxn modelId="{127B2E50-A28C-4654-9A32-E90FD53C4A6E}" srcId="{049A4342-5822-4A14-B6A9-F46608968E4A}" destId="{2B1B6B02-6B0F-4E49-897D-9969F1020CDD}" srcOrd="0" destOrd="0" parTransId="{B6DDFE5C-CD8F-4ACE-9507-B8A319F519CC}" sibTransId="{D511D18A-710F-4CF6-AFCA-D1E62EC8FD01}"/>
    <dgm:cxn modelId="{F3591D59-E9D0-A942-B80A-FDD5B29ABBF4}" type="presOf" srcId="{049A4342-5822-4A14-B6A9-F46608968E4A}" destId="{18880442-56BD-434C-A5F7-5E152E5B941F}" srcOrd="1" destOrd="0" presId="urn:microsoft.com/office/officeart/2005/8/layout/process4"/>
    <dgm:cxn modelId="{8BC2EDCB-DBED-FD42-BAEF-5E0B18DC3DE7}" type="presOf" srcId="{2B1B6B02-6B0F-4E49-897D-9969F1020CDD}" destId="{65AB3970-11CB-B14D-A689-71AD0FA85EE6}" srcOrd="0" destOrd="0" presId="urn:microsoft.com/office/officeart/2005/8/layout/process4"/>
    <dgm:cxn modelId="{082366D7-ABA5-E546-8ACD-5158187DECE6}" type="presOf" srcId="{47A0256C-D75A-4C86-8DFA-1D2BBCB74AC5}" destId="{922550A1-53A1-A94C-BC6B-E36FE82A2EE6}" srcOrd="0" destOrd="0" presId="urn:microsoft.com/office/officeart/2005/8/layout/process4"/>
    <dgm:cxn modelId="{E3F9B7EA-AC68-724B-873E-790FFD3C9F64}" type="presOf" srcId="{3E100EEF-E8D7-4745-B6A6-E90822A41A15}" destId="{50C1A3CE-CC43-EB4C-8F70-EB6BA36F23BB}" srcOrd="0" destOrd="0" presId="urn:microsoft.com/office/officeart/2005/8/layout/process4"/>
    <dgm:cxn modelId="{84D92639-7A55-BB43-9B02-088F05E1FD4F}" type="presParOf" srcId="{50C1A3CE-CC43-EB4C-8F70-EB6BA36F23BB}" destId="{0288464E-FD38-F14B-A006-BF1760EA6A96}" srcOrd="0" destOrd="0" presId="urn:microsoft.com/office/officeart/2005/8/layout/process4"/>
    <dgm:cxn modelId="{DF4365D7-215F-C041-8089-F94E440FE1E4}" type="presParOf" srcId="{0288464E-FD38-F14B-A006-BF1760EA6A96}" destId="{922550A1-53A1-A94C-BC6B-E36FE82A2EE6}" srcOrd="0" destOrd="0" presId="urn:microsoft.com/office/officeart/2005/8/layout/process4"/>
    <dgm:cxn modelId="{7FFADFB0-3C27-4F49-BFE6-71C43BAA7584}" type="presParOf" srcId="{50C1A3CE-CC43-EB4C-8F70-EB6BA36F23BB}" destId="{DD8B650B-6D22-A941-962D-B9A6D2D4E88B}" srcOrd="1" destOrd="0" presId="urn:microsoft.com/office/officeart/2005/8/layout/process4"/>
    <dgm:cxn modelId="{CFD2265E-949E-5B40-AE65-CC4C869AFAB7}" type="presParOf" srcId="{50C1A3CE-CC43-EB4C-8F70-EB6BA36F23BB}" destId="{4A6522E8-E4C5-354D-894F-AC95748204E9}" srcOrd="2" destOrd="0" presId="urn:microsoft.com/office/officeart/2005/8/layout/process4"/>
    <dgm:cxn modelId="{919F2B75-0941-454B-B8E5-9282897C5BAE}" type="presParOf" srcId="{4A6522E8-E4C5-354D-894F-AC95748204E9}" destId="{5A1C7777-8871-1142-8A12-6C9EB762A1DA}" srcOrd="0" destOrd="0" presId="urn:microsoft.com/office/officeart/2005/8/layout/process4"/>
    <dgm:cxn modelId="{E3833E2C-1B3C-FC46-BB0F-E1B0EDCFE60F}" type="presParOf" srcId="{4A6522E8-E4C5-354D-894F-AC95748204E9}" destId="{18880442-56BD-434C-A5F7-5E152E5B941F}" srcOrd="1" destOrd="0" presId="urn:microsoft.com/office/officeart/2005/8/layout/process4"/>
    <dgm:cxn modelId="{8A684EFF-CB50-9841-88E4-4C0A08743977}" type="presParOf" srcId="{4A6522E8-E4C5-354D-894F-AC95748204E9}" destId="{F1131B49-9695-9745-A015-8FEB3DAAA57F}" srcOrd="2" destOrd="0" presId="urn:microsoft.com/office/officeart/2005/8/layout/process4"/>
    <dgm:cxn modelId="{1C1C30E4-81D5-2C4C-A5FC-E4F579353FCD}" type="presParOf" srcId="{F1131B49-9695-9745-A015-8FEB3DAAA57F}" destId="{65AB3970-11CB-B14D-A689-71AD0FA85EE6}" srcOrd="0" destOrd="0" presId="urn:microsoft.com/office/officeart/2005/8/layout/process4"/>
    <dgm:cxn modelId="{5C39CCBD-2164-694E-A45C-363840102FDA}" type="presParOf" srcId="{F1131B49-9695-9745-A015-8FEB3DAAA57F}" destId="{34159858-59D1-8C48-90AE-8650F9C83BCB}"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3AA356-CF78-45FB-BF8F-0C695EB2DE06}"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331153C5-7CDF-40E5-88F9-E50C5359411C}">
      <dgm:prSet/>
      <dgm:spPr/>
      <dgm:t>
        <a:bodyPr/>
        <a:lstStyle/>
        <a:p>
          <a:r>
            <a:rPr lang="en-US"/>
            <a:t>All photos will need to be mounted so that they can be displayed for the judges</a:t>
          </a:r>
        </a:p>
      </dgm:t>
    </dgm:pt>
    <dgm:pt modelId="{2105BFF8-8ED3-44DE-A7C1-7FFF95F0AAC5}" type="parTrans" cxnId="{5130E10C-4A5A-4A9F-87E8-D019805365F3}">
      <dgm:prSet/>
      <dgm:spPr/>
      <dgm:t>
        <a:bodyPr/>
        <a:lstStyle/>
        <a:p>
          <a:endParaRPr lang="en-US"/>
        </a:p>
      </dgm:t>
    </dgm:pt>
    <dgm:pt modelId="{BF49D4A6-22C6-4BE1-B978-9D9EA4C59FD6}" type="sibTrans" cxnId="{5130E10C-4A5A-4A9F-87E8-D019805365F3}">
      <dgm:prSet/>
      <dgm:spPr/>
      <dgm:t>
        <a:bodyPr/>
        <a:lstStyle/>
        <a:p>
          <a:endParaRPr lang="en-US"/>
        </a:p>
      </dgm:t>
    </dgm:pt>
    <dgm:pt modelId="{D6D78BE6-FB8E-40FD-AF3D-C484DB993DBD}">
      <dgm:prSet/>
      <dgm:spPr/>
      <dgm:t>
        <a:bodyPr/>
        <a:lstStyle/>
        <a:p>
          <a:r>
            <a:rPr lang="en-US" dirty="0"/>
            <a:t>Photos should be mounted on foam core or matboards</a:t>
          </a:r>
        </a:p>
      </dgm:t>
    </dgm:pt>
    <dgm:pt modelId="{CF5EB7A6-6D10-4DE2-9F79-8C2ED62BD9AA}" type="parTrans" cxnId="{49E0E9F2-22D2-49E7-8060-F6E3593F7C42}">
      <dgm:prSet/>
      <dgm:spPr/>
      <dgm:t>
        <a:bodyPr/>
        <a:lstStyle/>
        <a:p>
          <a:endParaRPr lang="en-US"/>
        </a:p>
      </dgm:t>
    </dgm:pt>
    <dgm:pt modelId="{B6112846-A1FF-4E33-B266-12BA6F86A784}" type="sibTrans" cxnId="{49E0E9F2-22D2-49E7-8060-F6E3593F7C42}">
      <dgm:prSet/>
      <dgm:spPr/>
      <dgm:t>
        <a:bodyPr/>
        <a:lstStyle/>
        <a:p>
          <a:endParaRPr lang="en-US"/>
        </a:p>
      </dgm:t>
    </dgm:pt>
    <dgm:pt modelId="{83C03674-A301-428C-8F57-C22A574A012E}">
      <dgm:prSet/>
      <dgm:spPr/>
      <dgm:t>
        <a:bodyPr/>
        <a:lstStyle/>
        <a:p>
          <a:r>
            <a:rPr lang="en-US" dirty="0"/>
            <a:t>Mounting on foam core can be done yourself or you can have a local print shop print on foam core for you.</a:t>
          </a:r>
        </a:p>
      </dgm:t>
    </dgm:pt>
    <dgm:pt modelId="{6C3D34F2-D16F-4D01-B981-D1EC3C9E9236}" type="parTrans" cxnId="{D0E6671B-D744-48CB-84AE-023BA1454DBF}">
      <dgm:prSet/>
      <dgm:spPr/>
      <dgm:t>
        <a:bodyPr/>
        <a:lstStyle/>
        <a:p>
          <a:endParaRPr lang="en-US"/>
        </a:p>
      </dgm:t>
    </dgm:pt>
    <dgm:pt modelId="{7AA9606F-D8E1-4F31-BB7C-09F39C29ED1D}" type="sibTrans" cxnId="{D0E6671B-D744-48CB-84AE-023BA1454DBF}">
      <dgm:prSet/>
      <dgm:spPr/>
      <dgm:t>
        <a:bodyPr/>
        <a:lstStyle/>
        <a:p>
          <a:endParaRPr lang="en-US"/>
        </a:p>
      </dgm:t>
    </dgm:pt>
    <dgm:pt modelId="{1514D6E4-9B99-4850-ABEA-B68D47AB60A4}">
      <dgm:prSet/>
      <dgm:spPr/>
      <dgm:t>
        <a:bodyPr/>
        <a:lstStyle/>
        <a:p>
          <a:r>
            <a:rPr lang="en-US" dirty="0"/>
            <a:t> Matboards can be purchased locally or online. Please ensure the outside dimensions of the matboard fall within the size parameters for print submissions.</a:t>
          </a:r>
        </a:p>
      </dgm:t>
    </dgm:pt>
    <dgm:pt modelId="{02DA95A6-1D86-4ED5-86DD-A31B16891872}" type="parTrans" cxnId="{879B3F17-2CD6-4829-8202-4DB4498BCDE0}">
      <dgm:prSet/>
      <dgm:spPr/>
      <dgm:t>
        <a:bodyPr/>
        <a:lstStyle/>
        <a:p>
          <a:endParaRPr lang="en-US"/>
        </a:p>
      </dgm:t>
    </dgm:pt>
    <dgm:pt modelId="{99B79E5E-11D4-457E-A661-E148EF28BB01}" type="sibTrans" cxnId="{879B3F17-2CD6-4829-8202-4DB4498BCDE0}">
      <dgm:prSet/>
      <dgm:spPr/>
      <dgm:t>
        <a:bodyPr/>
        <a:lstStyle/>
        <a:p>
          <a:endParaRPr lang="en-US"/>
        </a:p>
      </dgm:t>
    </dgm:pt>
    <dgm:pt modelId="{A16EBBFE-B443-4E85-8CCC-526A823E18B8}">
      <dgm:prSet/>
      <dgm:spPr/>
      <dgm:t>
        <a:bodyPr/>
        <a:lstStyle/>
        <a:p>
          <a:r>
            <a:rPr lang="en-US" dirty="0"/>
            <a:t>NO frames are allowed!!!!</a:t>
          </a:r>
        </a:p>
      </dgm:t>
    </dgm:pt>
    <dgm:pt modelId="{C9573DF5-4599-44B2-A8DE-A01BDDE6ED4B}" type="parTrans" cxnId="{F5A2BDE2-B57A-49B7-939A-D4D9280BC917}">
      <dgm:prSet/>
      <dgm:spPr/>
      <dgm:t>
        <a:bodyPr/>
        <a:lstStyle/>
        <a:p>
          <a:endParaRPr lang="en-US"/>
        </a:p>
      </dgm:t>
    </dgm:pt>
    <dgm:pt modelId="{FEBD565D-A170-4EEB-B2ED-FFCFC1905011}" type="sibTrans" cxnId="{F5A2BDE2-B57A-49B7-939A-D4D9280BC917}">
      <dgm:prSet/>
      <dgm:spPr/>
      <dgm:t>
        <a:bodyPr/>
        <a:lstStyle/>
        <a:p>
          <a:endParaRPr lang="en-US"/>
        </a:p>
      </dgm:t>
    </dgm:pt>
    <dgm:pt modelId="{4962DF56-0BA0-2749-9AC4-7EE19434E4FA}" type="pres">
      <dgm:prSet presAssocID="{743AA356-CF78-45FB-BF8F-0C695EB2DE06}" presName="Name0" presStyleCnt="0">
        <dgm:presLayoutVars>
          <dgm:dir/>
          <dgm:animLvl val="lvl"/>
          <dgm:resizeHandles val="exact"/>
        </dgm:presLayoutVars>
      </dgm:prSet>
      <dgm:spPr/>
    </dgm:pt>
    <dgm:pt modelId="{9C202432-FD45-1240-9E4B-DBCF592B1B0F}" type="pres">
      <dgm:prSet presAssocID="{A16EBBFE-B443-4E85-8CCC-526A823E18B8}" presName="boxAndChildren" presStyleCnt="0"/>
      <dgm:spPr/>
    </dgm:pt>
    <dgm:pt modelId="{E90275C6-1E31-DE49-BD7B-D700E9123DC5}" type="pres">
      <dgm:prSet presAssocID="{A16EBBFE-B443-4E85-8CCC-526A823E18B8}" presName="parentTextBox" presStyleLbl="node1" presStyleIdx="0" presStyleCnt="3"/>
      <dgm:spPr/>
    </dgm:pt>
    <dgm:pt modelId="{BC565B0D-59F9-2546-8FA7-536D25E79351}" type="pres">
      <dgm:prSet presAssocID="{B6112846-A1FF-4E33-B266-12BA6F86A784}" presName="sp" presStyleCnt="0"/>
      <dgm:spPr/>
    </dgm:pt>
    <dgm:pt modelId="{BC3461F6-BA06-8E46-81CD-9CCD2E3A4246}" type="pres">
      <dgm:prSet presAssocID="{D6D78BE6-FB8E-40FD-AF3D-C484DB993DBD}" presName="arrowAndChildren" presStyleCnt="0"/>
      <dgm:spPr/>
    </dgm:pt>
    <dgm:pt modelId="{699A160F-3858-334E-ACF3-A8A443F1BE94}" type="pres">
      <dgm:prSet presAssocID="{D6D78BE6-FB8E-40FD-AF3D-C484DB993DBD}" presName="parentTextArrow" presStyleLbl="node1" presStyleIdx="0" presStyleCnt="3"/>
      <dgm:spPr/>
    </dgm:pt>
    <dgm:pt modelId="{EA0C2C49-E180-B44E-A902-688F1C058F7D}" type="pres">
      <dgm:prSet presAssocID="{D6D78BE6-FB8E-40FD-AF3D-C484DB993DBD}" presName="arrow" presStyleLbl="node1" presStyleIdx="1" presStyleCnt="3" custLinFactNeighborX="-357" custLinFactNeighborY="499"/>
      <dgm:spPr/>
    </dgm:pt>
    <dgm:pt modelId="{DB1731BA-64E2-2B4C-9B13-DBB7F7BD5100}" type="pres">
      <dgm:prSet presAssocID="{D6D78BE6-FB8E-40FD-AF3D-C484DB993DBD}" presName="descendantArrow" presStyleCnt="0"/>
      <dgm:spPr/>
    </dgm:pt>
    <dgm:pt modelId="{48F93A2F-E1C2-A040-A3C2-912484A53765}" type="pres">
      <dgm:prSet presAssocID="{83C03674-A301-428C-8F57-C22A574A012E}" presName="childTextArrow" presStyleLbl="fgAccFollowNode1" presStyleIdx="0" presStyleCnt="2" custScaleY="111477">
        <dgm:presLayoutVars>
          <dgm:bulletEnabled val="1"/>
        </dgm:presLayoutVars>
      </dgm:prSet>
      <dgm:spPr/>
    </dgm:pt>
    <dgm:pt modelId="{4AB47287-29FF-CC4D-BC28-6C4779C4F6B8}" type="pres">
      <dgm:prSet presAssocID="{1514D6E4-9B99-4850-ABEA-B68D47AB60A4}" presName="childTextArrow" presStyleLbl="fgAccFollowNode1" presStyleIdx="1" presStyleCnt="2" custScaleY="114818">
        <dgm:presLayoutVars>
          <dgm:bulletEnabled val="1"/>
        </dgm:presLayoutVars>
      </dgm:prSet>
      <dgm:spPr/>
    </dgm:pt>
    <dgm:pt modelId="{7D9B0AC3-3A05-744B-901D-90FF9E0E7E97}" type="pres">
      <dgm:prSet presAssocID="{BF49D4A6-22C6-4BE1-B978-9D9EA4C59FD6}" presName="sp" presStyleCnt="0"/>
      <dgm:spPr/>
    </dgm:pt>
    <dgm:pt modelId="{51F34B61-1831-C44B-9DA2-3C1E6B4EE43F}" type="pres">
      <dgm:prSet presAssocID="{331153C5-7CDF-40E5-88F9-E50C5359411C}" presName="arrowAndChildren" presStyleCnt="0"/>
      <dgm:spPr/>
    </dgm:pt>
    <dgm:pt modelId="{D63F8908-46DC-5243-8705-5D1447B77A15}" type="pres">
      <dgm:prSet presAssocID="{331153C5-7CDF-40E5-88F9-E50C5359411C}" presName="parentTextArrow" presStyleLbl="node1" presStyleIdx="2" presStyleCnt="3"/>
      <dgm:spPr/>
    </dgm:pt>
  </dgm:ptLst>
  <dgm:cxnLst>
    <dgm:cxn modelId="{5130E10C-4A5A-4A9F-87E8-D019805365F3}" srcId="{743AA356-CF78-45FB-BF8F-0C695EB2DE06}" destId="{331153C5-7CDF-40E5-88F9-E50C5359411C}" srcOrd="0" destOrd="0" parTransId="{2105BFF8-8ED3-44DE-A7C1-7FFF95F0AAC5}" sibTransId="{BF49D4A6-22C6-4BE1-B978-9D9EA4C59FD6}"/>
    <dgm:cxn modelId="{879B3F17-2CD6-4829-8202-4DB4498BCDE0}" srcId="{D6D78BE6-FB8E-40FD-AF3D-C484DB993DBD}" destId="{1514D6E4-9B99-4850-ABEA-B68D47AB60A4}" srcOrd="1" destOrd="0" parTransId="{02DA95A6-1D86-4ED5-86DD-A31B16891872}" sibTransId="{99B79E5E-11D4-457E-A661-E148EF28BB01}"/>
    <dgm:cxn modelId="{D0E6671B-D744-48CB-84AE-023BA1454DBF}" srcId="{D6D78BE6-FB8E-40FD-AF3D-C484DB993DBD}" destId="{83C03674-A301-428C-8F57-C22A574A012E}" srcOrd="0" destOrd="0" parTransId="{6C3D34F2-D16F-4D01-B981-D1EC3C9E9236}" sibTransId="{7AA9606F-D8E1-4F31-BB7C-09F39C29ED1D}"/>
    <dgm:cxn modelId="{5565441C-E4FE-644A-B18B-F83FE3833CE3}" type="presOf" srcId="{83C03674-A301-428C-8F57-C22A574A012E}" destId="{48F93A2F-E1C2-A040-A3C2-912484A53765}" srcOrd="0" destOrd="0" presId="urn:microsoft.com/office/officeart/2005/8/layout/process4"/>
    <dgm:cxn modelId="{572ABF20-6503-AB45-B574-9DC677E05492}" type="presOf" srcId="{1514D6E4-9B99-4850-ABEA-B68D47AB60A4}" destId="{4AB47287-29FF-CC4D-BC28-6C4779C4F6B8}" srcOrd="0" destOrd="0" presId="urn:microsoft.com/office/officeart/2005/8/layout/process4"/>
    <dgm:cxn modelId="{35A9FD48-5D80-5D48-9DD9-A645DCD38913}" type="presOf" srcId="{D6D78BE6-FB8E-40FD-AF3D-C484DB993DBD}" destId="{EA0C2C49-E180-B44E-A902-688F1C058F7D}" srcOrd="1" destOrd="0" presId="urn:microsoft.com/office/officeart/2005/8/layout/process4"/>
    <dgm:cxn modelId="{D403408A-21BD-4440-B2B1-2D890256446C}" type="presOf" srcId="{331153C5-7CDF-40E5-88F9-E50C5359411C}" destId="{D63F8908-46DC-5243-8705-5D1447B77A15}" srcOrd="0" destOrd="0" presId="urn:microsoft.com/office/officeart/2005/8/layout/process4"/>
    <dgm:cxn modelId="{018D2699-0B05-4C4B-B592-4592D451838E}" type="presOf" srcId="{D6D78BE6-FB8E-40FD-AF3D-C484DB993DBD}" destId="{699A160F-3858-334E-ACF3-A8A443F1BE94}" srcOrd="0" destOrd="0" presId="urn:microsoft.com/office/officeart/2005/8/layout/process4"/>
    <dgm:cxn modelId="{27AD87B4-0F6F-074B-9684-91CB426B877D}" type="presOf" srcId="{A16EBBFE-B443-4E85-8CCC-526A823E18B8}" destId="{E90275C6-1E31-DE49-BD7B-D700E9123DC5}" srcOrd="0" destOrd="0" presId="urn:microsoft.com/office/officeart/2005/8/layout/process4"/>
    <dgm:cxn modelId="{F5A2BDE2-B57A-49B7-939A-D4D9280BC917}" srcId="{743AA356-CF78-45FB-BF8F-0C695EB2DE06}" destId="{A16EBBFE-B443-4E85-8CCC-526A823E18B8}" srcOrd="2" destOrd="0" parTransId="{C9573DF5-4599-44B2-A8DE-A01BDDE6ED4B}" sibTransId="{FEBD565D-A170-4EEB-B2ED-FFCFC1905011}"/>
    <dgm:cxn modelId="{49E0E9F2-22D2-49E7-8060-F6E3593F7C42}" srcId="{743AA356-CF78-45FB-BF8F-0C695EB2DE06}" destId="{D6D78BE6-FB8E-40FD-AF3D-C484DB993DBD}" srcOrd="1" destOrd="0" parTransId="{CF5EB7A6-6D10-4DE2-9F79-8C2ED62BD9AA}" sibTransId="{B6112846-A1FF-4E33-B266-12BA6F86A784}"/>
    <dgm:cxn modelId="{898BCCFB-7B3C-DE4A-BAB5-6C5B3FBC181B}" type="presOf" srcId="{743AA356-CF78-45FB-BF8F-0C695EB2DE06}" destId="{4962DF56-0BA0-2749-9AC4-7EE19434E4FA}" srcOrd="0" destOrd="0" presId="urn:microsoft.com/office/officeart/2005/8/layout/process4"/>
    <dgm:cxn modelId="{7C28805C-1FA4-8A4B-B618-0993F9DF1E22}" type="presParOf" srcId="{4962DF56-0BA0-2749-9AC4-7EE19434E4FA}" destId="{9C202432-FD45-1240-9E4B-DBCF592B1B0F}" srcOrd="0" destOrd="0" presId="urn:microsoft.com/office/officeart/2005/8/layout/process4"/>
    <dgm:cxn modelId="{5AC069FC-77EB-3745-AFF3-EA3C240F10AE}" type="presParOf" srcId="{9C202432-FD45-1240-9E4B-DBCF592B1B0F}" destId="{E90275C6-1E31-DE49-BD7B-D700E9123DC5}" srcOrd="0" destOrd="0" presId="urn:microsoft.com/office/officeart/2005/8/layout/process4"/>
    <dgm:cxn modelId="{72BA4D24-54CA-1C46-97AF-EF27C930E724}" type="presParOf" srcId="{4962DF56-0BA0-2749-9AC4-7EE19434E4FA}" destId="{BC565B0D-59F9-2546-8FA7-536D25E79351}" srcOrd="1" destOrd="0" presId="urn:microsoft.com/office/officeart/2005/8/layout/process4"/>
    <dgm:cxn modelId="{CED7D33E-0AA4-5A42-91D5-DC1A9EE06892}" type="presParOf" srcId="{4962DF56-0BA0-2749-9AC4-7EE19434E4FA}" destId="{BC3461F6-BA06-8E46-81CD-9CCD2E3A4246}" srcOrd="2" destOrd="0" presId="urn:microsoft.com/office/officeart/2005/8/layout/process4"/>
    <dgm:cxn modelId="{7A2B5DE2-B7E8-2F4F-9145-76FEEF4578F1}" type="presParOf" srcId="{BC3461F6-BA06-8E46-81CD-9CCD2E3A4246}" destId="{699A160F-3858-334E-ACF3-A8A443F1BE94}" srcOrd="0" destOrd="0" presId="urn:microsoft.com/office/officeart/2005/8/layout/process4"/>
    <dgm:cxn modelId="{9E6F65A5-F58A-0943-875D-413BB2697EB3}" type="presParOf" srcId="{BC3461F6-BA06-8E46-81CD-9CCD2E3A4246}" destId="{EA0C2C49-E180-B44E-A902-688F1C058F7D}" srcOrd="1" destOrd="0" presId="urn:microsoft.com/office/officeart/2005/8/layout/process4"/>
    <dgm:cxn modelId="{EC7DA6E1-2DD3-2640-877D-D1367DAEB994}" type="presParOf" srcId="{BC3461F6-BA06-8E46-81CD-9CCD2E3A4246}" destId="{DB1731BA-64E2-2B4C-9B13-DBB7F7BD5100}" srcOrd="2" destOrd="0" presId="urn:microsoft.com/office/officeart/2005/8/layout/process4"/>
    <dgm:cxn modelId="{1387234F-E763-3E48-A450-69D44FA8E056}" type="presParOf" srcId="{DB1731BA-64E2-2B4C-9B13-DBB7F7BD5100}" destId="{48F93A2F-E1C2-A040-A3C2-912484A53765}" srcOrd="0" destOrd="0" presId="urn:microsoft.com/office/officeart/2005/8/layout/process4"/>
    <dgm:cxn modelId="{5E531E60-787A-E643-AF0E-8B1F6A0FC0EB}" type="presParOf" srcId="{DB1731BA-64E2-2B4C-9B13-DBB7F7BD5100}" destId="{4AB47287-29FF-CC4D-BC28-6C4779C4F6B8}" srcOrd="1" destOrd="0" presId="urn:microsoft.com/office/officeart/2005/8/layout/process4"/>
    <dgm:cxn modelId="{D3575513-3BE8-0F4B-883D-D6DD0F93106A}" type="presParOf" srcId="{4962DF56-0BA0-2749-9AC4-7EE19434E4FA}" destId="{7D9B0AC3-3A05-744B-901D-90FF9E0E7E97}" srcOrd="3" destOrd="0" presId="urn:microsoft.com/office/officeart/2005/8/layout/process4"/>
    <dgm:cxn modelId="{4E1993ED-C2C2-1843-A1AC-C50BC52FD6C0}" type="presParOf" srcId="{4962DF56-0BA0-2749-9AC4-7EE19434E4FA}" destId="{51F34B61-1831-C44B-9DA2-3C1E6B4EE43F}" srcOrd="4" destOrd="0" presId="urn:microsoft.com/office/officeart/2005/8/layout/process4"/>
    <dgm:cxn modelId="{14709FDC-9071-2A43-BA04-E5AF0E41F901}" type="presParOf" srcId="{51F34B61-1831-C44B-9DA2-3C1E6B4EE43F}" destId="{D63F8908-46DC-5243-8705-5D1447B77A15}"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A3A9BF-2967-4174-B425-64289AD33AC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8D5A829-F256-4156-B93F-0F42B0A8C32F}">
      <dgm:prSet custT="1"/>
      <dgm:spPr/>
      <dgm:t>
        <a:bodyPr/>
        <a:lstStyle/>
        <a:p>
          <a:r>
            <a:rPr lang="en-US" sz="2400" dirty="0"/>
            <a:t>Even though you are submitting a print to the clinic/competition you must also submit a digital copy.</a:t>
          </a:r>
        </a:p>
      </dgm:t>
    </dgm:pt>
    <dgm:pt modelId="{ED40A382-BF76-417C-A39C-6B39104E1AEA}" type="parTrans" cxnId="{387D72D2-259E-45AE-B2A4-6BB7F934028C}">
      <dgm:prSet/>
      <dgm:spPr/>
      <dgm:t>
        <a:bodyPr/>
        <a:lstStyle/>
        <a:p>
          <a:endParaRPr lang="en-US" sz="2400"/>
        </a:p>
      </dgm:t>
    </dgm:pt>
    <dgm:pt modelId="{46652759-7779-43D8-A17D-4D2C45812F4C}" type="sibTrans" cxnId="{387D72D2-259E-45AE-B2A4-6BB7F934028C}">
      <dgm:prSet/>
      <dgm:spPr/>
      <dgm:t>
        <a:bodyPr/>
        <a:lstStyle/>
        <a:p>
          <a:endParaRPr lang="en-US" sz="2400"/>
        </a:p>
      </dgm:t>
    </dgm:pt>
    <dgm:pt modelId="{0F95F84A-06E8-4173-AFB6-9548BBD4E7A7}">
      <dgm:prSet custT="1"/>
      <dgm:spPr/>
      <dgm:t>
        <a:bodyPr/>
        <a:lstStyle/>
        <a:p>
          <a:r>
            <a:rPr lang="en-US" sz="2400" dirty="0"/>
            <a:t>The judges will evaluate the printed version not the digital version. </a:t>
          </a:r>
        </a:p>
      </dgm:t>
    </dgm:pt>
    <dgm:pt modelId="{BA1E21B9-9385-449C-910E-16CBE2882EC0}" type="parTrans" cxnId="{A277180C-2279-4AC6-95D6-D5EA203B0A2D}">
      <dgm:prSet/>
      <dgm:spPr/>
      <dgm:t>
        <a:bodyPr/>
        <a:lstStyle/>
        <a:p>
          <a:endParaRPr lang="en-US" sz="2400"/>
        </a:p>
      </dgm:t>
    </dgm:pt>
    <dgm:pt modelId="{5778E5F5-5A24-489B-B130-156D9874DAE2}" type="sibTrans" cxnId="{A277180C-2279-4AC6-95D6-D5EA203B0A2D}">
      <dgm:prSet/>
      <dgm:spPr/>
      <dgm:t>
        <a:bodyPr/>
        <a:lstStyle/>
        <a:p>
          <a:endParaRPr lang="en-US" sz="2400"/>
        </a:p>
      </dgm:t>
    </dgm:pt>
    <dgm:pt modelId="{36560ECF-D707-4668-88B3-E8D8F8ADF0D5}">
      <dgm:prSet custT="1"/>
      <dgm:spPr/>
      <dgm:t>
        <a:bodyPr/>
        <a:lstStyle/>
        <a:p>
          <a:r>
            <a:rPr lang="en-US" sz="2400" dirty="0"/>
            <a:t>The digital version is displayed so that the camera club members can see which photo is being discussed and a digital version is also needed to include the entry on our website. Please make sure the digital copy is the same as the printed version.</a:t>
          </a:r>
        </a:p>
      </dgm:t>
    </dgm:pt>
    <dgm:pt modelId="{8A5DFBF5-04A3-4D81-AE98-9038A39BAC61}" type="parTrans" cxnId="{266C2680-C523-41AC-8A90-28DD8DDD2B59}">
      <dgm:prSet/>
      <dgm:spPr/>
      <dgm:t>
        <a:bodyPr/>
        <a:lstStyle/>
        <a:p>
          <a:endParaRPr lang="en-US" sz="2400"/>
        </a:p>
      </dgm:t>
    </dgm:pt>
    <dgm:pt modelId="{0DC1D86D-548E-40F5-8AB0-B31979F5BB43}" type="sibTrans" cxnId="{266C2680-C523-41AC-8A90-28DD8DDD2B59}">
      <dgm:prSet/>
      <dgm:spPr/>
      <dgm:t>
        <a:bodyPr/>
        <a:lstStyle/>
        <a:p>
          <a:endParaRPr lang="en-US" sz="2400"/>
        </a:p>
      </dgm:t>
    </dgm:pt>
    <dgm:pt modelId="{CF110A01-70AE-4440-903D-38AE9F2B0A17}" type="pres">
      <dgm:prSet presAssocID="{15A3A9BF-2967-4174-B425-64289AD33AC8}" presName="vert0" presStyleCnt="0">
        <dgm:presLayoutVars>
          <dgm:dir/>
          <dgm:animOne val="branch"/>
          <dgm:animLvl val="lvl"/>
        </dgm:presLayoutVars>
      </dgm:prSet>
      <dgm:spPr/>
    </dgm:pt>
    <dgm:pt modelId="{D39B3A96-DC1C-F940-A2A2-3541749C9346}" type="pres">
      <dgm:prSet presAssocID="{58D5A829-F256-4156-B93F-0F42B0A8C32F}" presName="thickLine" presStyleLbl="alignNode1" presStyleIdx="0" presStyleCnt="3"/>
      <dgm:spPr/>
    </dgm:pt>
    <dgm:pt modelId="{1E2D907B-390D-4E4F-AB89-548E6A11322B}" type="pres">
      <dgm:prSet presAssocID="{58D5A829-F256-4156-B93F-0F42B0A8C32F}" presName="horz1" presStyleCnt="0"/>
      <dgm:spPr/>
    </dgm:pt>
    <dgm:pt modelId="{92BCED3B-5363-2C40-9C2A-81DD4FBDA898}" type="pres">
      <dgm:prSet presAssocID="{58D5A829-F256-4156-B93F-0F42B0A8C32F}" presName="tx1" presStyleLbl="revTx" presStyleIdx="0" presStyleCnt="3"/>
      <dgm:spPr/>
    </dgm:pt>
    <dgm:pt modelId="{9AF51EF8-22BE-C141-A4BB-55C263A01099}" type="pres">
      <dgm:prSet presAssocID="{58D5A829-F256-4156-B93F-0F42B0A8C32F}" presName="vert1" presStyleCnt="0"/>
      <dgm:spPr/>
    </dgm:pt>
    <dgm:pt modelId="{C5095CBF-AD9F-6C44-A75A-21605638057F}" type="pres">
      <dgm:prSet presAssocID="{0F95F84A-06E8-4173-AFB6-9548BBD4E7A7}" presName="thickLine" presStyleLbl="alignNode1" presStyleIdx="1" presStyleCnt="3"/>
      <dgm:spPr/>
    </dgm:pt>
    <dgm:pt modelId="{8324E3A2-F45E-5840-9D35-FFC48065EA15}" type="pres">
      <dgm:prSet presAssocID="{0F95F84A-06E8-4173-AFB6-9548BBD4E7A7}" presName="horz1" presStyleCnt="0"/>
      <dgm:spPr/>
    </dgm:pt>
    <dgm:pt modelId="{F69A75FC-5F3B-DB4C-9B59-3D8611F84D70}" type="pres">
      <dgm:prSet presAssocID="{0F95F84A-06E8-4173-AFB6-9548BBD4E7A7}" presName="tx1" presStyleLbl="revTx" presStyleIdx="1" presStyleCnt="3"/>
      <dgm:spPr/>
    </dgm:pt>
    <dgm:pt modelId="{DC03A700-2AEB-644C-AB7E-950714EA9775}" type="pres">
      <dgm:prSet presAssocID="{0F95F84A-06E8-4173-AFB6-9548BBD4E7A7}" presName="vert1" presStyleCnt="0"/>
      <dgm:spPr/>
    </dgm:pt>
    <dgm:pt modelId="{812F00C8-F3C2-F645-81F4-1269F9E8F086}" type="pres">
      <dgm:prSet presAssocID="{36560ECF-D707-4668-88B3-E8D8F8ADF0D5}" presName="thickLine" presStyleLbl="alignNode1" presStyleIdx="2" presStyleCnt="3"/>
      <dgm:spPr/>
    </dgm:pt>
    <dgm:pt modelId="{A5EA6EE7-1FD3-8340-A689-9EBBB125D513}" type="pres">
      <dgm:prSet presAssocID="{36560ECF-D707-4668-88B3-E8D8F8ADF0D5}" presName="horz1" presStyleCnt="0"/>
      <dgm:spPr/>
    </dgm:pt>
    <dgm:pt modelId="{D648AFD1-30DE-0041-932C-0D6711B83483}" type="pres">
      <dgm:prSet presAssocID="{36560ECF-D707-4668-88B3-E8D8F8ADF0D5}" presName="tx1" presStyleLbl="revTx" presStyleIdx="2" presStyleCnt="3"/>
      <dgm:spPr/>
    </dgm:pt>
    <dgm:pt modelId="{4876184B-32AE-284E-B199-8CC107A0FF10}" type="pres">
      <dgm:prSet presAssocID="{36560ECF-D707-4668-88B3-E8D8F8ADF0D5}" presName="vert1" presStyleCnt="0"/>
      <dgm:spPr/>
    </dgm:pt>
  </dgm:ptLst>
  <dgm:cxnLst>
    <dgm:cxn modelId="{A277180C-2279-4AC6-95D6-D5EA203B0A2D}" srcId="{15A3A9BF-2967-4174-B425-64289AD33AC8}" destId="{0F95F84A-06E8-4173-AFB6-9548BBD4E7A7}" srcOrd="1" destOrd="0" parTransId="{BA1E21B9-9385-449C-910E-16CBE2882EC0}" sibTransId="{5778E5F5-5A24-489B-B130-156D9874DAE2}"/>
    <dgm:cxn modelId="{A36E0C0E-82B1-BD44-A78F-A056CA227DD9}" type="presOf" srcId="{15A3A9BF-2967-4174-B425-64289AD33AC8}" destId="{CF110A01-70AE-4440-903D-38AE9F2B0A17}" srcOrd="0" destOrd="0" presId="urn:microsoft.com/office/officeart/2008/layout/LinedList"/>
    <dgm:cxn modelId="{A86DF81C-CACD-6241-9C61-816583F2669B}" type="presOf" srcId="{0F95F84A-06E8-4173-AFB6-9548BBD4E7A7}" destId="{F69A75FC-5F3B-DB4C-9B59-3D8611F84D70}" srcOrd="0" destOrd="0" presId="urn:microsoft.com/office/officeart/2008/layout/LinedList"/>
    <dgm:cxn modelId="{266C2680-C523-41AC-8A90-28DD8DDD2B59}" srcId="{15A3A9BF-2967-4174-B425-64289AD33AC8}" destId="{36560ECF-D707-4668-88B3-E8D8F8ADF0D5}" srcOrd="2" destOrd="0" parTransId="{8A5DFBF5-04A3-4D81-AE98-9038A39BAC61}" sibTransId="{0DC1D86D-548E-40F5-8AB0-B31979F5BB43}"/>
    <dgm:cxn modelId="{F0F43D82-B24F-2F49-9856-4849D4015018}" type="presOf" srcId="{58D5A829-F256-4156-B93F-0F42B0A8C32F}" destId="{92BCED3B-5363-2C40-9C2A-81DD4FBDA898}" srcOrd="0" destOrd="0" presId="urn:microsoft.com/office/officeart/2008/layout/LinedList"/>
    <dgm:cxn modelId="{ED9BF0C0-2D6A-A742-89FE-BC7FCBE2AC5B}" type="presOf" srcId="{36560ECF-D707-4668-88B3-E8D8F8ADF0D5}" destId="{D648AFD1-30DE-0041-932C-0D6711B83483}" srcOrd="0" destOrd="0" presId="urn:microsoft.com/office/officeart/2008/layout/LinedList"/>
    <dgm:cxn modelId="{387D72D2-259E-45AE-B2A4-6BB7F934028C}" srcId="{15A3A9BF-2967-4174-B425-64289AD33AC8}" destId="{58D5A829-F256-4156-B93F-0F42B0A8C32F}" srcOrd="0" destOrd="0" parTransId="{ED40A382-BF76-417C-A39C-6B39104E1AEA}" sibTransId="{46652759-7779-43D8-A17D-4D2C45812F4C}"/>
    <dgm:cxn modelId="{F4CBB552-CA67-7C44-A597-693C35081F8F}" type="presParOf" srcId="{CF110A01-70AE-4440-903D-38AE9F2B0A17}" destId="{D39B3A96-DC1C-F940-A2A2-3541749C9346}" srcOrd="0" destOrd="0" presId="urn:microsoft.com/office/officeart/2008/layout/LinedList"/>
    <dgm:cxn modelId="{DFDD7335-8272-314B-8836-3D800BD3D890}" type="presParOf" srcId="{CF110A01-70AE-4440-903D-38AE9F2B0A17}" destId="{1E2D907B-390D-4E4F-AB89-548E6A11322B}" srcOrd="1" destOrd="0" presId="urn:microsoft.com/office/officeart/2008/layout/LinedList"/>
    <dgm:cxn modelId="{D77C6F7C-E79B-7A42-A406-867E0CB94D8D}" type="presParOf" srcId="{1E2D907B-390D-4E4F-AB89-548E6A11322B}" destId="{92BCED3B-5363-2C40-9C2A-81DD4FBDA898}" srcOrd="0" destOrd="0" presId="urn:microsoft.com/office/officeart/2008/layout/LinedList"/>
    <dgm:cxn modelId="{FA12317B-89E0-8244-8A18-65D6566F91BC}" type="presParOf" srcId="{1E2D907B-390D-4E4F-AB89-548E6A11322B}" destId="{9AF51EF8-22BE-C141-A4BB-55C263A01099}" srcOrd="1" destOrd="0" presId="urn:microsoft.com/office/officeart/2008/layout/LinedList"/>
    <dgm:cxn modelId="{89BDEA83-7431-BD4D-A291-8C11345155B9}" type="presParOf" srcId="{CF110A01-70AE-4440-903D-38AE9F2B0A17}" destId="{C5095CBF-AD9F-6C44-A75A-21605638057F}" srcOrd="2" destOrd="0" presId="urn:microsoft.com/office/officeart/2008/layout/LinedList"/>
    <dgm:cxn modelId="{39B28FE9-90D9-E742-BEF5-A638CB34DAFB}" type="presParOf" srcId="{CF110A01-70AE-4440-903D-38AE9F2B0A17}" destId="{8324E3A2-F45E-5840-9D35-FFC48065EA15}" srcOrd="3" destOrd="0" presId="urn:microsoft.com/office/officeart/2008/layout/LinedList"/>
    <dgm:cxn modelId="{351EE118-F7AA-5C4F-86D4-FDBC5469F620}" type="presParOf" srcId="{8324E3A2-F45E-5840-9D35-FFC48065EA15}" destId="{F69A75FC-5F3B-DB4C-9B59-3D8611F84D70}" srcOrd="0" destOrd="0" presId="urn:microsoft.com/office/officeart/2008/layout/LinedList"/>
    <dgm:cxn modelId="{1AB4435B-1578-5648-8FE0-D86CF3BE9A97}" type="presParOf" srcId="{8324E3A2-F45E-5840-9D35-FFC48065EA15}" destId="{DC03A700-2AEB-644C-AB7E-950714EA9775}" srcOrd="1" destOrd="0" presId="urn:microsoft.com/office/officeart/2008/layout/LinedList"/>
    <dgm:cxn modelId="{5F22354F-4F4A-B449-A81D-79DDC6BF5973}" type="presParOf" srcId="{CF110A01-70AE-4440-903D-38AE9F2B0A17}" destId="{812F00C8-F3C2-F645-81F4-1269F9E8F086}" srcOrd="4" destOrd="0" presId="urn:microsoft.com/office/officeart/2008/layout/LinedList"/>
    <dgm:cxn modelId="{19AE42B7-EBFE-FE46-B9A8-6680FDED8BDA}" type="presParOf" srcId="{CF110A01-70AE-4440-903D-38AE9F2B0A17}" destId="{A5EA6EE7-1FD3-8340-A689-9EBBB125D513}" srcOrd="5" destOrd="0" presId="urn:microsoft.com/office/officeart/2008/layout/LinedList"/>
    <dgm:cxn modelId="{4D35E6FC-3E69-0846-B1CD-AE1096308736}" type="presParOf" srcId="{A5EA6EE7-1FD3-8340-A689-9EBBB125D513}" destId="{D648AFD1-30DE-0041-932C-0D6711B83483}" srcOrd="0" destOrd="0" presId="urn:microsoft.com/office/officeart/2008/layout/LinedList"/>
    <dgm:cxn modelId="{0AC1E04D-8D87-8F4B-8256-CE291C38A679}" type="presParOf" srcId="{A5EA6EE7-1FD3-8340-A689-9EBBB125D513}" destId="{4876184B-32AE-284E-B199-8CC107A0FF1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7CC6C-2BB9-1F42-9CC2-6731B69F621E}">
      <dsp:nvSpPr>
        <dsp:cNvPr id="0" name=""/>
        <dsp:cNvSpPr/>
      </dsp:nvSpPr>
      <dsp:spPr>
        <a:xfrm>
          <a:off x="0" y="523018"/>
          <a:ext cx="6403994" cy="1618075"/>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7021" tIns="499872" rIns="49702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Images submitted in a Review can later be entered into a Competition</a:t>
          </a:r>
        </a:p>
      </dsp:txBody>
      <dsp:txXfrm>
        <a:off x="0" y="523018"/>
        <a:ext cx="6403994" cy="1618075"/>
      </dsp:txXfrm>
    </dsp:sp>
    <dsp:sp modelId="{8F59CA58-A0A3-6844-80EC-7C5B7585F068}">
      <dsp:nvSpPr>
        <dsp:cNvPr id="0" name=""/>
        <dsp:cNvSpPr/>
      </dsp:nvSpPr>
      <dsp:spPr>
        <a:xfrm>
          <a:off x="320199" y="420020"/>
          <a:ext cx="4482795" cy="811478"/>
        </a:xfrm>
        <a:prstGeom prst="round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69439" tIns="0" rIns="169439" bIns="0" numCol="1" spcCol="1270" anchor="ctr" anchorCtr="0">
          <a:noAutofit/>
        </a:bodyPr>
        <a:lstStyle/>
        <a:p>
          <a:pPr marL="0" lvl="0" indent="0" algn="l" defTabSz="1066800">
            <a:lnSpc>
              <a:spcPct val="90000"/>
            </a:lnSpc>
            <a:spcBef>
              <a:spcPct val="0"/>
            </a:spcBef>
            <a:spcAft>
              <a:spcPct val="35000"/>
            </a:spcAft>
            <a:buNone/>
          </a:pPr>
          <a:r>
            <a:rPr lang="en-US" sz="2400" kern="1200" dirty="0"/>
            <a:t>Reviews</a:t>
          </a:r>
        </a:p>
      </dsp:txBody>
      <dsp:txXfrm>
        <a:off x="359812" y="459633"/>
        <a:ext cx="4403569" cy="732252"/>
      </dsp:txXfrm>
    </dsp:sp>
    <dsp:sp modelId="{7326D56A-30E9-274C-A1A6-EACED3E20239}">
      <dsp:nvSpPr>
        <dsp:cNvPr id="0" name=""/>
        <dsp:cNvSpPr/>
      </dsp:nvSpPr>
      <dsp:spPr>
        <a:xfrm>
          <a:off x="0" y="2518440"/>
          <a:ext cx="6403994" cy="2148948"/>
        </a:xfrm>
        <a:prstGeom prst="rect">
          <a:avLst/>
        </a:prstGeom>
        <a:solidFill>
          <a:schemeClr val="lt1">
            <a:alpha val="90000"/>
            <a:hueOff val="0"/>
            <a:satOff val="0"/>
            <a:lumOff val="0"/>
            <a:alphaOff val="0"/>
          </a:schemeClr>
        </a:solidFill>
        <a:ln w="9525" cap="flat" cmpd="sng" algn="ctr">
          <a:solidFill>
            <a:schemeClr val="accent2">
              <a:hueOff val="1149490"/>
              <a:satOff val="-18772"/>
              <a:lumOff val="117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7021" tIns="499872" rIns="49702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Competitions have specific limitations</a:t>
          </a:r>
        </a:p>
        <a:p>
          <a:pPr marL="228600" lvl="1" indent="-228600" algn="l" defTabSz="889000">
            <a:lnSpc>
              <a:spcPct val="90000"/>
            </a:lnSpc>
            <a:spcBef>
              <a:spcPct val="0"/>
            </a:spcBef>
            <a:spcAft>
              <a:spcPct val="15000"/>
            </a:spcAft>
            <a:buChar char="•"/>
          </a:pPr>
          <a:r>
            <a:rPr lang="en-US" sz="2000" kern="1200" dirty="0"/>
            <a:t>Please see the website for details</a:t>
          </a:r>
        </a:p>
        <a:p>
          <a:pPr marL="228600" lvl="1" indent="-228600" algn="l" defTabSz="889000">
            <a:lnSpc>
              <a:spcPct val="90000"/>
            </a:lnSpc>
            <a:spcBef>
              <a:spcPct val="0"/>
            </a:spcBef>
            <a:spcAft>
              <a:spcPct val="15000"/>
            </a:spcAft>
            <a:buChar char="•"/>
          </a:pPr>
          <a:r>
            <a:rPr lang="en-US" sz="2000" kern="1200" dirty="0"/>
            <a:t>Images submitted into a Competition can NOT be re-entered in a future Camera Club competition.</a:t>
          </a:r>
        </a:p>
      </dsp:txBody>
      <dsp:txXfrm>
        <a:off x="0" y="2518440"/>
        <a:ext cx="6403994" cy="2148948"/>
      </dsp:txXfrm>
    </dsp:sp>
    <dsp:sp modelId="{5AA1E690-2880-724B-A21D-00DAFA866C4D}">
      <dsp:nvSpPr>
        <dsp:cNvPr id="0" name=""/>
        <dsp:cNvSpPr/>
      </dsp:nvSpPr>
      <dsp:spPr>
        <a:xfrm>
          <a:off x="340077" y="2067478"/>
          <a:ext cx="4482795" cy="826626"/>
        </a:xfrm>
        <a:prstGeom prst="roundRect">
          <a:avLst/>
        </a:prstGeom>
        <a:gradFill rotWithShape="0">
          <a:gsLst>
            <a:gs pos="0">
              <a:schemeClr val="accent2">
                <a:hueOff val="1149490"/>
                <a:satOff val="-18772"/>
                <a:lumOff val="1176"/>
                <a:alphaOff val="0"/>
                <a:tint val="96000"/>
                <a:satMod val="100000"/>
                <a:lumMod val="104000"/>
              </a:schemeClr>
            </a:gs>
            <a:gs pos="78000">
              <a:schemeClr val="accent2">
                <a:hueOff val="1149490"/>
                <a:satOff val="-18772"/>
                <a:lumOff val="1176"/>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69439" tIns="0" rIns="169439" bIns="0" numCol="1" spcCol="1270" anchor="ctr" anchorCtr="0">
          <a:noAutofit/>
        </a:bodyPr>
        <a:lstStyle/>
        <a:p>
          <a:pPr marL="0" lvl="0" indent="0" algn="l" defTabSz="1066800">
            <a:lnSpc>
              <a:spcPct val="90000"/>
            </a:lnSpc>
            <a:spcBef>
              <a:spcPct val="0"/>
            </a:spcBef>
            <a:spcAft>
              <a:spcPct val="35000"/>
            </a:spcAft>
            <a:buNone/>
          </a:pPr>
          <a:r>
            <a:rPr lang="en-US" sz="2400" kern="1200" dirty="0"/>
            <a:t>Competitions</a:t>
          </a:r>
        </a:p>
      </dsp:txBody>
      <dsp:txXfrm>
        <a:off x="380430" y="2107831"/>
        <a:ext cx="4402089" cy="745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2550A1-53A1-A94C-BC6B-E36FE82A2EE6}">
      <dsp:nvSpPr>
        <dsp:cNvPr id="0" name=""/>
        <dsp:cNvSpPr/>
      </dsp:nvSpPr>
      <dsp:spPr>
        <a:xfrm>
          <a:off x="0" y="2015927"/>
          <a:ext cx="10820400" cy="132266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The overall size of the print once ready for submission can not exceed the 18 in X 24 in including the matboard.</a:t>
          </a:r>
        </a:p>
        <a:p>
          <a:pPr marL="0" lvl="0" indent="0" algn="ctr" defTabSz="755650">
            <a:lnSpc>
              <a:spcPct val="90000"/>
            </a:lnSpc>
            <a:spcBef>
              <a:spcPct val="0"/>
            </a:spcBef>
            <a:spcAft>
              <a:spcPct val="35000"/>
            </a:spcAft>
            <a:buNone/>
          </a:pPr>
          <a:r>
            <a:rPr lang="en-US" sz="1700" kern="1200" dirty="0"/>
            <a:t>The minimum size of the print must not fall below 8 in X 10 in. This is for the print alone, not including the matboard.</a:t>
          </a:r>
        </a:p>
      </dsp:txBody>
      <dsp:txXfrm>
        <a:off x="0" y="2015927"/>
        <a:ext cx="10820400" cy="1322666"/>
      </dsp:txXfrm>
    </dsp:sp>
    <dsp:sp modelId="{18880442-56BD-434C-A5F7-5E152E5B941F}">
      <dsp:nvSpPr>
        <dsp:cNvPr id="0" name=""/>
        <dsp:cNvSpPr/>
      </dsp:nvSpPr>
      <dsp:spPr>
        <a:xfrm rot="10800000">
          <a:off x="0" y="1506"/>
          <a:ext cx="10820400" cy="2034261"/>
        </a:xfrm>
        <a:prstGeom prst="upArrowCallou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baseline="0"/>
            <a:t>Print Size</a:t>
          </a:r>
        </a:p>
      </dsp:txBody>
      <dsp:txXfrm rot="-10800000">
        <a:off x="0" y="1506"/>
        <a:ext cx="10820400" cy="714025"/>
      </dsp:txXfrm>
    </dsp:sp>
    <dsp:sp modelId="{65AB3970-11CB-B14D-A689-71AD0FA85EE6}">
      <dsp:nvSpPr>
        <dsp:cNvPr id="0" name=""/>
        <dsp:cNvSpPr/>
      </dsp:nvSpPr>
      <dsp:spPr>
        <a:xfrm>
          <a:off x="0" y="715531"/>
          <a:ext cx="5410200" cy="608244"/>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Minimum size </a:t>
          </a:r>
        </a:p>
        <a:p>
          <a:pPr marL="0" lvl="0" indent="0" algn="ctr" defTabSz="711200">
            <a:lnSpc>
              <a:spcPct val="90000"/>
            </a:lnSpc>
            <a:spcBef>
              <a:spcPct val="0"/>
            </a:spcBef>
            <a:spcAft>
              <a:spcPct val="35000"/>
            </a:spcAft>
            <a:buNone/>
          </a:pPr>
          <a:r>
            <a:rPr lang="en-US" sz="1600" kern="1200" dirty="0"/>
            <a:t>8 in X 10 in</a:t>
          </a:r>
        </a:p>
      </dsp:txBody>
      <dsp:txXfrm>
        <a:off x="0" y="715531"/>
        <a:ext cx="5410200" cy="608244"/>
      </dsp:txXfrm>
    </dsp:sp>
    <dsp:sp modelId="{34159858-59D1-8C48-90AE-8650F9C83BCB}">
      <dsp:nvSpPr>
        <dsp:cNvPr id="0" name=""/>
        <dsp:cNvSpPr/>
      </dsp:nvSpPr>
      <dsp:spPr>
        <a:xfrm>
          <a:off x="5410200" y="715531"/>
          <a:ext cx="5410200" cy="608244"/>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Maximum Size </a:t>
          </a:r>
        </a:p>
        <a:p>
          <a:pPr marL="0" lvl="0" indent="0" algn="ctr" defTabSz="711200">
            <a:lnSpc>
              <a:spcPct val="90000"/>
            </a:lnSpc>
            <a:spcBef>
              <a:spcPct val="0"/>
            </a:spcBef>
            <a:spcAft>
              <a:spcPct val="35000"/>
            </a:spcAft>
            <a:buNone/>
          </a:pPr>
          <a:r>
            <a:rPr lang="en-US" sz="1600" kern="1200" dirty="0"/>
            <a:t>18 in X 24 in</a:t>
          </a:r>
        </a:p>
      </dsp:txBody>
      <dsp:txXfrm>
        <a:off x="5410200" y="715531"/>
        <a:ext cx="5410200" cy="6082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275C6-1E31-DE49-BD7B-D700E9123DC5}">
      <dsp:nvSpPr>
        <dsp:cNvPr id="0" name=""/>
        <dsp:cNvSpPr/>
      </dsp:nvSpPr>
      <dsp:spPr>
        <a:xfrm>
          <a:off x="0" y="4901934"/>
          <a:ext cx="7191632" cy="160892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NO frames are allowed!!!!</a:t>
          </a:r>
        </a:p>
      </dsp:txBody>
      <dsp:txXfrm>
        <a:off x="0" y="4901934"/>
        <a:ext cx="7191632" cy="1608924"/>
      </dsp:txXfrm>
    </dsp:sp>
    <dsp:sp modelId="{EA0C2C49-E180-B44E-A902-688F1C058F7D}">
      <dsp:nvSpPr>
        <dsp:cNvPr id="0" name=""/>
        <dsp:cNvSpPr/>
      </dsp:nvSpPr>
      <dsp:spPr>
        <a:xfrm rot="10800000">
          <a:off x="0" y="2463890"/>
          <a:ext cx="7191632" cy="2474525"/>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Photos should be mounted on foam core or matboards</a:t>
          </a:r>
        </a:p>
      </dsp:txBody>
      <dsp:txXfrm rot="-10800000">
        <a:off x="0" y="2463890"/>
        <a:ext cx="7191632" cy="868558"/>
      </dsp:txXfrm>
    </dsp:sp>
    <dsp:sp modelId="{48F93A2F-E1C2-A040-A3C2-912484A53765}">
      <dsp:nvSpPr>
        <dsp:cNvPr id="0" name=""/>
        <dsp:cNvSpPr/>
      </dsp:nvSpPr>
      <dsp:spPr>
        <a:xfrm>
          <a:off x="0" y="3277643"/>
          <a:ext cx="3595816" cy="82479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Mounting on foam core can be done yourself or you can have a local print shop print on foam core for you.</a:t>
          </a:r>
        </a:p>
      </dsp:txBody>
      <dsp:txXfrm>
        <a:off x="0" y="3277643"/>
        <a:ext cx="3595816" cy="824799"/>
      </dsp:txXfrm>
    </dsp:sp>
    <dsp:sp modelId="{4AB47287-29FF-CC4D-BC28-6C4779C4F6B8}">
      <dsp:nvSpPr>
        <dsp:cNvPr id="0" name=""/>
        <dsp:cNvSpPr/>
      </dsp:nvSpPr>
      <dsp:spPr>
        <a:xfrm>
          <a:off x="3595816" y="3265283"/>
          <a:ext cx="3595816" cy="84951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 Matboards can be purchased locally or online. Please ensure the outside dimensions of the matboard fall within the size parameters for print submissions.</a:t>
          </a:r>
        </a:p>
      </dsp:txBody>
      <dsp:txXfrm>
        <a:off x="3595816" y="3265283"/>
        <a:ext cx="3595816" cy="849519"/>
      </dsp:txXfrm>
    </dsp:sp>
    <dsp:sp modelId="{D63F8908-46DC-5243-8705-5D1447B77A15}">
      <dsp:nvSpPr>
        <dsp:cNvPr id="0" name=""/>
        <dsp:cNvSpPr/>
      </dsp:nvSpPr>
      <dsp:spPr>
        <a:xfrm rot="10800000">
          <a:off x="0" y="1151"/>
          <a:ext cx="7191632" cy="2474525"/>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All photos will need to be mounted so that they can be displayed for the judges</a:t>
          </a:r>
        </a:p>
      </dsp:txBody>
      <dsp:txXfrm rot="10800000">
        <a:off x="0" y="1151"/>
        <a:ext cx="7191632" cy="16078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B3A96-DC1C-F940-A2A2-3541749C9346}">
      <dsp:nvSpPr>
        <dsp:cNvPr id="0" name=""/>
        <dsp:cNvSpPr/>
      </dsp:nvSpPr>
      <dsp:spPr>
        <a:xfrm>
          <a:off x="0" y="2660"/>
          <a:ext cx="629022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BCED3B-5363-2C40-9C2A-81DD4FBDA898}">
      <dsp:nvSpPr>
        <dsp:cNvPr id="0" name=""/>
        <dsp:cNvSpPr/>
      </dsp:nvSpPr>
      <dsp:spPr>
        <a:xfrm>
          <a:off x="0" y="2660"/>
          <a:ext cx="6290226" cy="18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Even though you are submitting a print to the clinic/competition you must also submit a digital copy.</a:t>
          </a:r>
        </a:p>
      </dsp:txBody>
      <dsp:txXfrm>
        <a:off x="0" y="2660"/>
        <a:ext cx="6290226" cy="1814141"/>
      </dsp:txXfrm>
    </dsp:sp>
    <dsp:sp modelId="{C5095CBF-AD9F-6C44-A75A-21605638057F}">
      <dsp:nvSpPr>
        <dsp:cNvPr id="0" name=""/>
        <dsp:cNvSpPr/>
      </dsp:nvSpPr>
      <dsp:spPr>
        <a:xfrm>
          <a:off x="0" y="1816801"/>
          <a:ext cx="6290226" cy="0"/>
        </a:xfrm>
        <a:prstGeom prst="line">
          <a:avLst/>
        </a:prstGeom>
        <a:solidFill>
          <a:schemeClr val="accent2">
            <a:hueOff val="574745"/>
            <a:satOff val="-9386"/>
            <a:lumOff val="588"/>
            <a:alphaOff val="0"/>
          </a:schemeClr>
        </a:solidFill>
        <a:ln w="12700" cap="flat" cmpd="sng" algn="ctr">
          <a:solidFill>
            <a:schemeClr val="accent2">
              <a:hueOff val="574745"/>
              <a:satOff val="-9386"/>
              <a:lumOff val="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9A75FC-5F3B-DB4C-9B59-3D8611F84D70}">
      <dsp:nvSpPr>
        <dsp:cNvPr id="0" name=""/>
        <dsp:cNvSpPr/>
      </dsp:nvSpPr>
      <dsp:spPr>
        <a:xfrm>
          <a:off x="0" y="1816801"/>
          <a:ext cx="6290226" cy="18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The judges will evaluate the printed version not the digital version. </a:t>
          </a:r>
        </a:p>
      </dsp:txBody>
      <dsp:txXfrm>
        <a:off x="0" y="1816801"/>
        <a:ext cx="6290226" cy="1814141"/>
      </dsp:txXfrm>
    </dsp:sp>
    <dsp:sp modelId="{812F00C8-F3C2-F645-81F4-1269F9E8F086}">
      <dsp:nvSpPr>
        <dsp:cNvPr id="0" name=""/>
        <dsp:cNvSpPr/>
      </dsp:nvSpPr>
      <dsp:spPr>
        <a:xfrm>
          <a:off x="0" y="3630943"/>
          <a:ext cx="6290226" cy="0"/>
        </a:xfrm>
        <a:prstGeom prst="line">
          <a:avLst/>
        </a:prstGeom>
        <a:solidFill>
          <a:schemeClr val="accent2">
            <a:hueOff val="1149490"/>
            <a:satOff val="-18772"/>
            <a:lumOff val="1176"/>
            <a:alphaOff val="0"/>
          </a:schemeClr>
        </a:solidFill>
        <a:ln w="12700" cap="flat" cmpd="sng" algn="ctr">
          <a:solidFill>
            <a:schemeClr val="accent2">
              <a:hueOff val="1149490"/>
              <a:satOff val="-18772"/>
              <a:lumOff val="1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48AFD1-30DE-0041-932C-0D6711B83483}">
      <dsp:nvSpPr>
        <dsp:cNvPr id="0" name=""/>
        <dsp:cNvSpPr/>
      </dsp:nvSpPr>
      <dsp:spPr>
        <a:xfrm>
          <a:off x="0" y="3630943"/>
          <a:ext cx="6290226" cy="18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The digital version is displayed so that the camera club members can see which photo is being discussed and a digital version is also needed to include the entry on our website. Please make sure the digital copy is the same as the printed version.</a:t>
          </a:r>
        </a:p>
      </dsp:txBody>
      <dsp:txXfrm>
        <a:off x="0" y="3630943"/>
        <a:ext cx="6290226" cy="181414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909945-638D-824A-8263-380231EE4635}" type="datetimeFigureOut">
              <a:rPr lang="en-US" smtClean="0"/>
              <a:t>4/18/25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05FBA1-1F1C-7348-8B83-CD0E4285A5A1}" type="slidenum">
              <a:rPr lang="en-US" smtClean="0"/>
              <a:t>‹#›</a:t>
            </a:fld>
            <a:endParaRPr lang="en-US"/>
          </a:p>
        </p:txBody>
      </p:sp>
    </p:spTree>
    <p:extLst>
      <p:ext uri="{BB962C8B-B14F-4D97-AF65-F5344CB8AC3E}">
        <p14:creationId xmlns:p14="http://schemas.microsoft.com/office/powerpoint/2010/main" val="607538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05FBA1-1F1C-7348-8B83-CD0E4285A5A1}" type="slidenum">
              <a:rPr lang="en-US" smtClean="0"/>
              <a:t>2</a:t>
            </a:fld>
            <a:endParaRPr lang="en-US"/>
          </a:p>
        </p:txBody>
      </p:sp>
    </p:spTree>
    <p:extLst>
      <p:ext uri="{BB962C8B-B14F-4D97-AF65-F5344CB8AC3E}">
        <p14:creationId xmlns:p14="http://schemas.microsoft.com/office/powerpoint/2010/main" val="27225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4/18/25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4/18/25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4/18/25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4/18/25</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4/18/25</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4/18/25</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4/18/25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4/18/25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4E780-AB01-FD4E-AA85-493352FC0DA7}"/>
              </a:ext>
            </a:extLst>
          </p:cNvPr>
          <p:cNvSpPr>
            <a:spLocks noGrp="1"/>
          </p:cNvSpPr>
          <p:nvPr>
            <p:ph type="ctrTitle"/>
          </p:nvPr>
        </p:nvSpPr>
        <p:spPr/>
        <p:txBody>
          <a:bodyPr>
            <a:normAutofit fontScale="90000"/>
          </a:bodyPr>
          <a:lstStyle/>
          <a:p>
            <a:r>
              <a:rPr lang="en-US" dirty="0"/>
              <a:t>Tips on Preparing and submitting your entries</a:t>
            </a:r>
          </a:p>
        </p:txBody>
      </p:sp>
      <p:sp>
        <p:nvSpPr>
          <p:cNvPr id="3" name="Subtitle 2">
            <a:extLst>
              <a:ext uri="{FF2B5EF4-FFF2-40B4-BE49-F238E27FC236}">
                <a16:creationId xmlns:a16="http://schemas.microsoft.com/office/drawing/2014/main" id="{3F2FCA7E-E450-B94B-8DD8-F561CD88297B}"/>
              </a:ext>
            </a:extLst>
          </p:cNvPr>
          <p:cNvSpPr>
            <a:spLocks noGrp="1"/>
          </p:cNvSpPr>
          <p:nvPr>
            <p:ph type="subTitle" idx="1"/>
          </p:nvPr>
        </p:nvSpPr>
        <p:spPr/>
        <p:txBody>
          <a:bodyPr/>
          <a:lstStyle/>
          <a:p>
            <a:r>
              <a:rPr lang="en-US" dirty="0"/>
              <a:t>Saskatoon Photography Club</a:t>
            </a:r>
          </a:p>
        </p:txBody>
      </p:sp>
    </p:spTree>
    <p:extLst>
      <p:ext uri="{BB962C8B-B14F-4D97-AF65-F5344CB8AC3E}">
        <p14:creationId xmlns:p14="http://schemas.microsoft.com/office/powerpoint/2010/main" val="658254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D94F7C0-1344-4B3C-AFCB-E7F006BB5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EC584A2-4215-4DB8-AE1F-E3768D77E8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4D7AED30-A6C8-EF4C-A4BF-7530679DCF12}"/>
              </a:ext>
            </a:extLst>
          </p:cNvPr>
          <p:cNvSpPr>
            <a:spLocks noGrp="1"/>
          </p:cNvSpPr>
          <p:nvPr>
            <p:ph type="title"/>
          </p:nvPr>
        </p:nvSpPr>
        <p:spPr>
          <a:xfrm>
            <a:off x="685799" y="764373"/>
            <a:ext cx="3977639" cy="1600200"/>
          </a:xfrm>
        </p:spPr>
        <p:txBody>
          <a:bodyPr anchor="b">
            <a:normAutofit/>
          </a:bodyPr>
          <a:lstStyle/>
          <a:p>
            <a:pPr algn="l"/>
            <a:r>
              <a:rPr lang="en-US" sz="3200"/>
              <a:t>Packaging your submission</a:t>
            </a:r>
          </a:p>
        </p:txBody>
      </p:sp>
      <p:sp>
        <p:nvSpPr>
          <p:cNvPr id="3" name="Content Placeholder 2">
            <a:extLst>
              <a:ext uri="{FF2B5EF4-FFF2-40B4-BE49-F238E27FC236}">
                <a16:creationId xmlns:a16="http://schemas.microsoft.com/office/drawing/2014/main" id="{AC779EA0-4A19-7447-8AC8-48E48ACD8EF4}"/>
              </a:ext>
            </a:extLst>
          </p:cNvPr>
          <p:cNvSpPr>
            <a:spLocks noGrp="1"/>
          </p:cNvSpPr>
          <p:nvPr>
            <p:ph idx="1"/>
          </p:nvPr>
        </p:nvSpPr>
        <p:spPr>
          <a:xfrm>
            <a:off x="685800" y="2364573"/>
            <a:ext cx="3977639" cy="3854112"/>
          </a:xfrm>
        </p:spPr>
        <p:txBody>
          <a:bodyPr>
            <a:normAutofit/>
          </a:bodyPr>
          <a:lstStyle/>
          <a:p>
            <a:r>
              <a:rPr lang="en-US" sz="2000" dirty="0"/>
              <a:t>These labels can be downloaded from the website.</a:t>
            </a:r>
          </a:p>
          <a:p>
            <a:endParaRPr lang="en-US" sz="1600" dirty="0"/>
          </a:p>
        </p:txBody>
      </p:sp>
      <p:pic>
        <p:nvPicPr>
          <p:cNvPr id="6" name="Picture 5" descr="A screenshot of a computer&#10;&#10;AI-generated content may be incorrect.">
            <a:extLst>
              <a:ext uri="{FF2B5EF4-FFF2-40B4-BE49-F238E27FC236}">
                <a16:creationId xmlns:a16="http://schemas.microsoft.com/office/drawing/2014/main" id="{1F9B52C0-A333-9FB9-1CAE-CE098B05C781}"/>
              </a:ext>
            </a:extLst>
          </p:cNvPr>
          <p:cNvPicPr>
            <a:picLocks noChangeAspect="1"/>
          </p:cNvPicPr>
          <p:nvPr/>
        </p:nvPicPr>
        <p:blipFill>
          <a:blip r:embed="rId3"/>
          <a:srcRect l="17166" r="41292"/>
          <a:stretch/>
        </p:blipFill>
        <p:spPr>
          <a:xfrm>
            <a:off x="5703054" y="932796"/>
            <a:ext cx="5449329" cy="5755653"/>
          </a:xfrm>
          <a:prstGeom prst="rect">
            <a:avLst/>
          </a:prstGeom>
        </p:spPr>
      </p:pic>
      <p:sp>
        <p:nvSpPr>
          <p:cNvPr id="7" name="Right Arrow 6">
            <a:extLst>
              <a:ext uri="{FF2B5EF4-FFF2-40B4-BE49-F238E27FC236}">
                <a16:creationId xmlns:a16="http://schemas.microsoft.com/office/drawing/2014/main" id="{89E309F0-A10F-1E4A-8E08-5B2C3B235126}"/>
              </a:ext>
            </a:extLst>
          </p:cNvPr>
          <p:cNvSpPr/>
          <p:nvPr/>
        </p:nvSpPr>
        <p:spPr>
          <a:xfrm>
            <a:off x="4362576" y="4980430"/>
            <a:ext cx="922183" cy="368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272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DDA25FF-CA73-47B8-AB4C-1C3343FB1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A25DA41-A1BD-4EC5-8504-99DBC64B36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a:stretch/>
        </p:blipFill>
        <p:spPr>
          <a:xfrm>
            <a:off x="0" y="0"/>
            <a:ext cx="12192000" cy="1441450"/>
          </a:xfrm>
          <a:prstGeom prst="rect">
            <a:avLst/>
          </a:prstGeom>
        </p:spPr>
      </p:pic>
      <p:sp>
        <p:nvSpPr>
          <p:cNvPr id="2" name="Title 1">
            <a:extLst>
              <a:ext uri="{FF2B5EF4-FFF2-40B4-BE49-F238E27FC236}">
                <a16:creationId xmlns:a16="http://schemas.microsoft.com/office/drawing/2014/main" id="{B1124EB5-7458-2245-94D2-2BCC8D010082}"/>
              </a:ext>
            </a:extLst>
          </p:cNvPr>
          <p:cNvSpPr>
            <a:spLocks noGrp="1"/>
          </p:cNvSpPr>
          <p:nvPr>
            <p:ph type="title"/>
          </p:nvPr>
        </p:nvSpPr>
        <p:spPr>
          <a:xfrm>
            <a:off x="685799" y="764373"/>
            <a:ext cx="6848855" cy="1293028"/>
          </a:xfrm>
        </p:spPr>
        <p:txBody>
          <a:bodyPr>
            <a:normAutofit/>
          </a:bodyPr>
          <a:lstStyle/>
          <a:p>
            <a:r>
              <a:rPr lang="en-US"/>
              <a:t>Packaging your Submission</a:t>
            </a:r>
          </a:p>
        </p:txBody>
      </p:sp>
      <p:sp>
        <p:nvSpPr>
          <p:cNvPr id="3" name="Content Placeholder 2">
            <a:extLst>
              <a:ext uri="{FF2B5EF4-FFF2-40B4-BE49-F238E27FC236}">
                <a16:creationId xmlns:a16="http://schemas.microsoft.com/office/drawing/2014/main" id="{14171ED8-A4CF-5D42-B1A7-5AFB6490F7FB}"/>
              </a:ext>
            </a:extLst>
          </p:cNvPr>
          <p:cNvSpPr>
            <a:spLocks noGrp="1"/>
          </p:cNvSpPr>
          <p:nvPr>
            <p:ph idx="1"/>
          </p:nvPr>
        </p:nvSpPr>
        <p:spPr>
          <a:xfrm>
            <a:off x="685800" y="2194560"/>
            <a:ext cx="6848854" cy="4024125"/>
          </a:xfrm>
        </p:spPr>
        <p:txBody>
          <a:bodyPr>
            <a:normAutofit/>
          </a:bodyPr>
          <a:lstStyle/>
          <a:p>
            <a:r>
              <a:rPr lang="en-US" dirty="0"/>
              <a:t>All photos should be submitted within a protective sturdy cardboard folder or sturdy bubble wrap envelope.</a:t>
            </a:r>
          </a:p>
          <a:p>
            <a:pPr lvl="1"/>
            <a:r>
              <a:rPr lang="en-US" dirty="0"/>
              <a:t>Ensure you label the outside of your print envelope/box with your name so it can be returned to you on the results night.</a:t>
            </a:r>
          </a:p>
          <a:p>
            <a:pPr lvl="1"/>
            <a:r>
              <a:rPr lang="en-US" dirty="0"/>
              <a:t>If the print is ordered from a print provider, they are generally packaged well. Keep this packaging if it will work for submissions.</a:t>
            </a:r>
          </a:p>
          <a:p>
            <a:pPr lvl="1"/>
            <a:r>
              <a:rPr lang="en-US" dirty="0"/>
              <a:t>This is an example of print packaging that will work well.</a:t>
            </a:r>
          </a:p>
          <a:p>
            <a:pPr marL="0" indent="0">
              <a:buNone/>
            </a:pPr>
            <a:endParaRPr lang="en-US" dirty="0"/>
          </a:p>
        </p:txBody>
      </p:sp>
      <p:pic>
        <p:nvPicPr>
          <p:cNvPr id="8" name="Picture 7">
            <a:extLst>
              <a:ext uri="{FF2B5EF4-FFF2-40B4-BE49-F238E27FC236}">
                <a16:creationId xmlns:a16="http://schemas.microsoft.com/office/drawing/2014/main" id="{8AEF255F-F244-E045-9DBD-72EFB13677F9}"/>
              </a:ext>
            </a:extLst>
          </p:cNvPr>
          <p:cNvPicPr>
            <a:picLocks noChangeAspect="1"/>
          </p:cNvPicPr>
          <p:nvPr/>
        </p:nvPicPr>
        <p:blipFill>
          <a:blip r:embed="rId3"/>
          <a:stretch>
            <a:fillRect/>
          </a:stretch>
        </p:blipFill>
        <p:spPr>
          <a:xfrm>
            <a:off x="8380798" y="32079"/>
            <a:ext cx="3125402" cy="2320610"/>
          </a:xfrm>
          <a:prstGeom prst="rect">
            <a:avLst/>
          </a:prstGeom>
        </p:spPr>
      </p:pic>
      <p:pic>
        <p:nvPicPr>
          <p:cNvPr id="7" name="Picture 6" descr="A close up of a wooden floor&#10;&#10;Description automatically generated">
            <a:extLst>
              <a:ext uri="{FF2B5EF4-FFF2-40B4-BE49-F238E27FC236}">
                <a16:creationId xmlns:a16="http://schemas.microsoft.com/office/drawing/2014/main" id="{2234B4E8-9B1E-0D43-B969-BE29799F8211}"/>
              </a:ext>
            </a:extLst>
          </p:cNvPr>
          <p:cNvPicPr>
            <a:picLocks noChangeAspect="1"/>
          </p:cNvPicPr>
          <p:nvPr/>
        </p:nvPicPr>
        <p:blipFill rotWithShape="1">
          <a:blip r:embed="rId4"/>
          <a:srcRect t="1547" r="-4" b="-4"/>
          <a:stretch/>
        </p:blipFill>
        <p:spPr>
          <a:xfrm>
            <a:off x="8365480" y="4592769"/>
            <a:ext cx="3140720" cy="2048539"/>
          </a:xfrm>
          <a:prstGeom prst="rect">
            <a:avLst/>
          </a:prstGeom>
        </p:spPr>
      </p:pic>
      <p:pic>
        <p:nvPicPr>
          <p:cNvPr id="5" name="Picture 4" descr="A close up of a hard wood floor&#10;&#10;Description automatically generated">
            <a:extLst>
              <a:ext uri="{FF2B5EF4-FFF2-40B4-BE49-F238E27FC236}">
                <a16:creationId xmlns:a16="http://schemas.microsoft.com/office/drawing/2014/main" id="{DCAA8DF5-D775-B34F-8F59-6FE3CCE28745}"/>
              </a:ext>
            </a:extLst>
          </p:cNvPr>
          <p:cNvPicPr>
            <a:picLocks noChangeAspect="1"/>
          </p:cNvPicPr>
          <p:nvPr/>
        </p:nvPicPr>
        <p:blipFill rotWithShape="1">
          <a:blip r:embed="rId5"/>
          <a:srcRect l="10929" r="9347"/>
          <a:stretch/>
        </p:blipFill>
        <p:spPr>
          <a:xfrm>
            <a:off x="8380798" y="2459163"/>
            <a:ext cx="3125402" cy="2038544"/>
          </a:xfrm>
          <a:prstGeom prst="rect">
            <a:avLst/>
          </a:prstGeom>
        </p:spPr>
      </p:pic>
    </p:spTree>
    <p:extLst>
      <p:ext uri="{BB962C8B-B14F-4D97-AF65-F5344CB8AC3E}">
        <p14:creationId xmlns:p14="http://schemas.microsoft.com/office/powerpoint/2010/main" val="3053879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3B842-0DC4-2E46-B9D9-AB559623C094}"/>
              </a:ext>
            </a:extLst>
          </p:cNvPr>
          <p:cNvSpPr>
            <a:spLocks noGrp="1"/>
          </p:cNvSpPr>
          <p:nvPr>
            <p:ph type="title"/>
          </p:nvPr>
        </p:nvSpPr>
        <p:spPr>
          <a:xfrm>
            <a:off x="2895600" y="764373"/>
            <a:ext cx="8610600" cy="1293028"/>
          </a:xfrm>
        </p:spPr>
        <p:txBody>
          <a:bodyPr>
            <a:normAutofit/>
          </a:bodyPr>
          <a:lstStyle/>
          <a:p>
            <a:r>
              <a:rPr lang="en-US" dirty="0"/>
              <a:t>When to submit prints</a:t>
            </a:r>
          </a:p>
        </p:txBody>
      </p:sp>
      <p:sp>
        <p:nvSpPr>
          <p:cNvPr id="3" name="Content Placeholder 2">
            <a:extLst>
              <a:ext uri="{FF2B5EF4-FFF2-40B4-BE49-F238E27FC236}">
                <a16:creationId xmlns:a16="http://schemas.microsoft.com/office/drawing/2014/main" id="{44F974A1-FD05-4D44-85BC-12A7C0AFA60C}"/>
              </a:ext>
            </a:extLst>
          </p:cNvPr>
          <p:cNvSpPr>
            <a:spLocks noGrp="1"/>
          </p:cNvSpPr>
          <p:nvPr>
            <p:ph idx="1"/>
          </p:nvPr>
        </p:nvSpPr>
        <p:spPr>
          <a:xfrm>
            <a:off x="677333" y="2194560"/>
            <a:ext cx="5816600" cy="4193883"/>
          </a:xfrm>
        </p:spPr>
        <p:txBody>
          <a:bodyPr>
            <a:normAutofit/>
          </a:bodyPr>
          <a:lstStyle/>
          <a:p>
            <a:r>
              <a:rPr lang="en-US" dirty="0"/>
              <a:t>The Saskatoon Camera Club website will outline the agenda for each evening of meetings scheduled for the club each year.</a:t>
            </a:r>
          </a:p>
          <a:p>
            <a:r>
              <a:rPr lang="en-US" dirty="0"/>
              <a:t>The dates for Clinic and Competition submissions will be listed on the website</a:t>
            </a:r>
          </a:p>
          <a:p>
            <a:pPr lvl="1"/>
            <a:r>
              <a:rPr lang="en-US" dirty="0"/>
              <a:t>All prints are to be submitted during the submission meeting.</a:t>
            </a:r>
          </a:p>
          <a:p>
            <a:pPr lvl="1"/>
            <a:r>
              <a:rPr lang="en-US" dirty="0"/>
              <a:t>On Submission nights there will be a white plastic bin marked “Print Submissions” or a table set up for the submissions. Place your print submission inside this bin or on the table.</a:t>
            </a:r>
          </a:p>
        </p:txBody>
      </p:sp>
      <p:pic>
        <p:nvPicPr>
          <p:cNvPr id="5" name="Picture 4" descr="A picture containing indoor, cabinet, wall, sitting&#10;&#10;Description automatically generated">
            <a:extLst>
              <a:ext uri="{FF2B5EF4-FFF2-40B4-BE49-F238E27FC236}">
                <a16:creationId xmlns:a16="http://schemas.microsoft.com/office/drawing/2014/main" id="{45E34CA7-DB1E-F844-A26A-7EB8DE877F3A}"/>
              </a:ext>
            </a:extLst>
          </p:cNvPr>
          <p:cNvPicPr>
            <a:picLocks noChangeAspect="1"/>
          </p:cNvPicPr>
          <p:nvPr/>
        </p:nvPicPr>
        <p:blipFill rotWithShape="1">
          <a:blip r:embed="rId2"/>
          <a:srcRect l="587" r="2" b="2"/>
          <a:stretch/>
        </p:blipFill>
        <p:spPr>
          <a:xfrm>
            <a:off x="6985000" y="2501159"/>
            <a:ext cx="4521200" cy="3410926"/>
          </a:xfrm>
          <a:prstGeom prst="rect">
            <a:avLst/>
          </a:prstGeom>
        </p:spPr>
      </p:pic>
    </p:spTree>
    <p:extLst>
      <p:ext uri="{BB962C8B-B14F-4D97-AF65-F5344CB8AC3E}">
        <p14:creationId xmlns:p14="http://schemas.microsoft.com/office/powerpoint/2010/main" val="1211905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6" name="Picture 15">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54159976-A77C-A246-A59E-252B97B48647}"/>
              </a:ext>
            </a:extLst>
          </p:cNvPr>
          <p:cNvSpPr>
            <a:spLocks noGrp="1"/>
          </p:cNvSpPr>
          <p:nvPr>
            <p:ph type="title"/>
          </p:nvPr>
        </p:nvSpPr>
        <p:spPr>
          <a:xfrm>
            <a:off x="685800" y="1066163"/>
            <a:ext cx="3306744" cy="5148371"/>
          </a:xfrm>
        </p:spPr>
        <p:txBody>
          <a:bodyPr>
            <a:normAutofit/>
          </a:bodyPr>
          <a:lstStyle/>
          <a:p>
            <a:r>
              <a:rPr lang="en-US">
                <a:solidFill>
                  <a:schemeClr val="bg1"/>
                </a:solidFill>
              </a:rPr>
              <a:t>Submitting a digital copy of your print</a:t>
            </a:r>
          </a:p>
        </p:txBody>
      </p:sp>
      <p:graphicFrame>
        <p:nvGraphicFramePr>
          <p:cNvPr id="5" name="Content Placeholder 2">
            <a:extLst>
              <a:ext uri="{FF2B5EF4-FFF2-40B4-BE49-F238E27FC236}">
                <a16:creationId xmlns:a16="http://schemas.microsoft.com/office/drawing/2014/main" id="{3ECC2E5C-6465-46C0-860D-BC038A6DB316}"/>
              </a:ext>
            </a:extLst>
          </p:cNvPr>
          <p:cNvGraphicFramePr>
            <a:graphicFrameLocks noGrp="1"/>
          </p:cNvGraphicFramePr>
          <p:nvPr>
            <p:ph idx="1"/>
            <p:extLst>
              <p:ext uri="{D42A27DB-BD31-4B8C-83A1-F6EECF244321}">
                <p14:modId xmlns:p14="http://schemas.microsoft.com/office/powerpoint/2010/main" val="3544294203"/>
              </p:ext>
            </p:extLst>
          </p:nvPr>
        </p:nvGraphicFramePr>
        <p:xfrm>
          <a:off x="5215974" y="338352"/>
          <a:ext cx="6290226" cy="54477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90026996"/>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10BA4-0E48-CA44-8E62-9E7E00BA98FC}"/>
              </a:ext>
            </a:extLst>
          </p:cNvPr>
          <p:cNvSpPr>
            <a:spLocks noGrp="1"/>
          </p:cNvSpPr>
          <p:nvPr>
            <p:ph type="title"/>
          </p:nvPr>
        </p:nvSpPr>
        <p:spPr>
          <a:xfrm>
            <a:off x="2895600" y="603736"/>
            <a:ext cx="8610600" cy="1293028"/>
          </a:xfrm>
        </p:spPr>
        <p:txBody>
          <a:bodyPr/>
          <a:lstStyle/>
          <a:p>
            <a:r>
              <a:rPr lang="en-US" dirty="0"/>
              <a:t>Submitting a digital copy of your print</a:t>
            </a:r>
          </a:p>
        </p:txBody>
      </p:sp>
      <p:sp>
        <p:nvSpPr>
          <p:cNvPr id="3" name="Content Placeholder 2">
            <a:extLst>
              <a:ext uri="{FF2B5EF4-FFF2-40B4-BE49-F238E27FC236}">
                <a16:creationId xmlns:a16="http://schemas.microsoft.com/office/drawing/2014/main" id="{C1741628-8706-A040-B351-055891795CFF}"/>
              </a:ext>
            </a:extLst>
          </p:cNvPr>
          <p:cNvSpPr>
            <a:spLocks noGrp="1"/>
          </p:cNvSpPr>
          <p:nvPr>
            <p:ph idx="1"/>
          </p:nvPr>
        </p:nvSpPr>
        <p:spPr>
          <a:xfrm>
            <a:off x="685800" y="1786787"/>
            <a:ext cx="10820400" cy="4024125"/>
          </a:xfrm>
        </p:spPr>
        <p:txBody>
          <a:bodyPr>
            <a:noAutofit/>
          </a:bodyPr>
          <a:lstStyle/>
          <a:p>
            <a:endParaRPr lang="en-US" sz="1800" dirty="0"/>
          </a:p>
          <a:p>
            <a:r>
              <a:rPr lang="en-US" sz="1800" dirty="0"/>
              <a:t>Images are submitted online in the same manner as those for the digital competition.</a:t>
            </a:r>
          </a:p>
          <a:p>
            <a:r>
              <a:rPr lang="en-US" sz="1800" dirty="0"/>
              <a:t>Images must be submitted as jpegs</a:t>
            </a:r>
          </a:p>
          <a:p>
            <a:r>
              <a:rPr lang="en-CA" sz="1800" dirty="0"/>
              <a:t>We strongly recommend that you </a:t>
            </a:r>
            <a:r>
              <a:rPr lang="en-CA" sz="1800" b="1" u="sng" dirty="0"/>
              <a:t>send us your full resolution photo</a:t>
            </a:r>
            <a:r>
              <a:rPr lang="en-CA" sz="1800" dirty="0"/>
              <a:t>.</a:t>
            </a:r>
          </a:p>
          <a:p>
            <a:r>
              <a:rPr lang="en-CA" sz="1800" dirty="0"/>
              <a:t>Images must be in the proper orientation for viewing when projected.</a:t>
            </a:r>
          </a:p>
          <a:p>
            <a:r>
              <a:rPr lang="en-CA" sz="1800" dirty="0"/>
              <a:t>Images do not have to have a 4:3 aspect ratio.</a:t>
            </a:r>
          </a:p>
          <a:p>
            <a:r>
              <a:rPr lang="en-CA" sz="1800" dirty="0"/>
              <a:t>For files to upload they must be less than 32 MB</a:t>
            </a:r>
          </a:p>
          <a:p>
            <a:r>
              <a:rPr lang="en-CA" sz="1800" b="1" dirty="0"/>
              <a:t>Minimum File Requirements for our Projector</a:t>
            </a:r>
            <a:br>
              <a:rPr lang="en-CA" sz="1800" b="1" dirty="0"/>
            </a:br>
            <a:endParaRPr lang="en-CA" sz="1800" dirty="0"/>
          </a:p>
          <a:p>
            <a:pPr lvl="1"/>
            <a:r>
              <a:rPr lang="en-CA" sz="1800" dirty="0"/>
              <a:t>The optimal viewing area is 1280 x 800 (width x height) per image</a:t>
            </a:r>
          </a:p>
          <a:p>
            <a:pPr lvl="1"/>
            <a:r>
              <a:rPr lang="en-CA" sz="1800" dirty="0"/>
              <a:t>Vertical images have a minimum height of 800 pixels tall.</a:t>
            </a:r>
          </a:p>
          <a:p>
            <a:pPr lvl="1"/>
            <a:r>
              <a:rPr lang="en-CA" sz="1800" dirty="0"/>
              <a:t>sRGB</a:t>
            </a:r>
          </a:p>
          <a:p>
            <a:pPr lvl="1"/>
            <a:r>
              <a:rPr lang="en-CA" sz="1800" dirty="0"/>
              <a:t>Image submitted smaller than these resolutions will be shown at their submitted dimensions</a:t>
            </a:r>
          </a:p>
          <a:p>
            <a:pPr marL="0" indent="0">
              <a:buNone/>
            </a:pPr>
            <a:br>
              <a:rPr lang="en-CA" sz="1800" dirty="0"/>
            </a:br>
            <a:endParaRPr lang="en-US" sz="1800" dirty="0"/>
          </a:p>
        </p:txBody>
      </p:sp>
    </p:spTree>
    <p:extLst>
      <p:ext uri="{BB962C8B-B14F-4D97-AF65-F5344CB8AC3E}">
        <p14:creationId xmlns:p14="http://schemas.microsoft.com/office/powerpoint/2010/main" val="3391903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3000"/>
                <a:shade val="98000"/>
                <a:satMod val="150000"/>
                <a:lumMod val="102000"/>
              </a:schemeClr>
            </a:gs>
            <a:gs pos="50000">
              <a:schemeClr val="bg2">
                <a:tint val="98000"/>
                <a:shade val="90000"/>
                <a:satMod val="13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A22DDE2-FB2D-421B-B377-F9AD495CE9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3" name="Picture 22">
            <a:extLst>
              <a:ext uri="{FF2B5EF4-FFF2-40B4-BE49-F238E27FC236}">
                <a16:creationId xmlns:a16="http://schemas.microsoft.com/office/drawing/2014/main" id="{A995140B-9736-47E4-9A7D-ABB32F3AAA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25" name="Rectangle 24">
            <a:extLst>
              <a:ext uri="{FF2B5EF4-FFF2-40B4-BE49-F238E27FC236}">
                <a16:creationId xmlns:a16="http://schemas.microsoft.com/office/drawing/2014/main" id="{50496C6C-A85F-426B-9ED1-3444166C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C7984C-07C6-C344-8F56-3DAFB9944E84}"/>
              </a:ext>
            </a:extLst>
          </p:cNvPr>
          <p:cNvSpPr>
            <a:spLocks noGrp="1"/>
          </p:cNvSpPr>
          <p:nvPr>
            <p:ph type="title"/>
          </p:nvPr>
        </p:nvSpPr>
        <p:spPr>
          <a:xfrm>
            <a:off x="792483" y="821265"/>
            <a:ext cx="6098705" cy="5222117"/>
          </a:xfrm>
        </p:spPr>
        <p:txBody>
          <a:bodyPr vert="horz" lIns="91440" tIns="45720" rIns="91440" bIns="45720" rtlCol="0" anchor="ctr">
            <a:normAutofit/>
          </a:bodyPr>
          <a:lstStyle/>
          <a:p>
            <a:r>
              <a:rPr lang="en-US" sz="5400"/>
              <a:t>Good Luck!</a:t>
            </a:r>
          </a:p>
        </p:txBody>
      </p:sp>
      <p:cxnSp>
        <p:nvCxnSpPr>
          <p:cNvPr id="27" name="Straight Connector 26">
            <a:extLst>
              <a:ext uri="{FF2B5EF4-FFF2-40B4-BE49-F238E27FC236}">
                <a16:creationId xmlns:a16="http://schemas.microsoft.com/office/drawing/2014/main" id="{AD0EF22F-5D3C-4240-8C32-1B20803E5A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97108" y="1923563"/>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912EF34-0253-41FD-9940-D8FBB7DE74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7545075" y="2187578"/>
            <a:ext cx="6857999" cy="2482850"/>
          </a:xfrm>
          <a:prstGeom prst="rect">
            <a:avLst/>
          </a:prstGeom>
        </p:spPr>
      </p:pic>
      <p:sp>
        <p:nvSpPr>
          <p:cNvPr id="3" name="Content Placeholder 2">
            <a:extLst>
              <a:ext uri="{FF2B5EF4-FFF2-40B4-BE49-F238E27FC236}">
                <a16:creationId xmlns:a16="http://schemas.microsoft.com/office/drawing/2014/main" id="{FBA98A59-9D88-E742-868C-D6D5D499DC8D}"/>
              </a:ext>
            </a:extLst>
          </p:cNvPr>
          <p:cNvSpPr>
            <a:spLocks noGrp="1"/>
          </p:cNvSpPr>
          <p:nvPr>
            <p:ph idx="1"/>
          </p:nvPr>
        </p:nvSpPr>
        <p:spPr>
          <a:xfrm>
            <a:off x="7903028" y="821265"/>
            <a:ext cx="3265713" cy="5222117"/>
          </a:xfrm>
        </p:spPr>
        <p:txBody>
          <a:bodyPr vert="horz" lIns="91440" tIns="45720" rIns="91440" bIns="45720" rtlCol="0" anchor="ctr">
            <a:normAutofit/>
          </a:bodyPr>
          <a:lstStyle/>
          <a:p>
            <a:pPr marL="0" indent="0">
              <a:buNone/>
            </a:pPr>
            <a:r>
              <a:rPr lang="en-US" sz="2000"/>
              <a:t>We look forward to seeing your submissions!</a:t>
            </a:r>
          </a:p>
        </p:txBody>
      </p:sp>
    </p:spTree>
    <p:extLst>
      <p:ext uri="{BB962C8B-B14F-4D97-AF65-F5344CB8AC3E}">
        <p14:creationId xmlns:p14="http://schemas.microsoft.com/office/powerpoint/2010/main" val="3934057237"/>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7">
            <a:extLst>
              <a:ext uri="{FF2B5EF4-FFF2-40B4-BE49-F238E27FC236}">
                <a16:creationId xmlns:a16="http://schemas.microsoft.com/office/drawing/2014/main" id="{30BD2399-7475-404C-BAC9-E55E16769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9">
            <a:extLst>
              <a:ext uri="{FF2B5EF4-FFF2-40B4-BE49-F238E27FC236}">
                <a16:creationId xmlns:a16="http://schemas.microsoft.com/office/drawing/2014/main" id="{0D748104-6E76-4AD9-9940-82154F97E7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740BFCC9-33F7-1A4F-8CC1-BB746C5D9BF3}"/>
              </a:ext>
            </a:extLst>
          </p:cNvPr>
          <p:cNvSpPr>
            <a:spLocks noGrp="1"/>
          </p:cNvSpPr>
          <p:nvPr>
            <p:ph type="title"/>
          </p:nvPr>
        </p:nvSpPr>
        <p:spPr>
          <a:xfrm>
            <a:off x="685800" y="1066163"/>
            <a:ext cx="3306744" cy="5148371"/>
          </a:xfrm>
        </p:spPr>
        <p:txBody>
          <a:bodyPr>
            <a:normAutofit/>
          </a:bodyPr>
          <a:lstStyle/>
          <a:p>
            <a:r>
              <a:rPr lang="en-US" sz="3200"/>
              <a:t>How many prints can I enter?</a:t>
            </a:r>
          </a:p>
        </p:txBody>
      </p:sp>
      <p:graphicFrame>
        <p:nvGraphicFramePr>
          <p:cNvPr id="5" name="Content Placeholder 2">
            <a:extLst>
              <a:ext uri="{FF2B5EF4-FFF2-40B4-BE49-F238E27FC236}">
                <a16:creationId xmlns:a16="http://schemas.microsoft.com/office/drawing/2014/main" id="{2A6D0559-89C8-446C-AB45-5AD20074C6EF}"/>
              </a:ext>
            </a:extLst>
          </p:cNvPr>
          <p:cNvGraphicFramePr>
            <a:graphicFrameLocks noGrp="1"/>
          </p:cNvGraphicFramePr>
          <p:nvPr>
            <p:ph idx="1"/>
            <p:extLst>
              <p:ext uri="{D42A27DB-BD31-4B8C-83A1-F6EECF244321}">
                <p14:modId xmlns:p14="http://schemas.microsoft.com/office/powerpoint/2010/main" val="191313876"/>
              </p:ext>
            </p:extLst>
          </p:nvPr>
        </p:nvGraphicFramePr>
        <p:xfrm>
          <a:off x="4678344" y="1127125"/>
          <a:ext cx="6403994" cy="50874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62799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6CD3965-7576-4EBB-9FEA-0E73E2DB4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A4B15F5-9B02-4280-9F50-172515BF4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E3A5BBF0-37C3-4339-BD51-F7A980A93B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4AE07B53-5EF1-C146-8247-8CB52527A0DA}"/>
              </a:ext>
            </a:extLst>
          </p:cNvPr>
          <p:cNvSpPr>
            <a:spLocks noGrp="1"/>
          </p:cNvSpPr>
          <p:nvPr>
            <p:ph type="title"/>
          </p:nvPr>
        </p:nvSpPr>
        <p:spPr>
          <a:xfrm>
            <a:off x="2895600" y="764373"/>
            <a:ext cx="8610600" cy="1293028"/>
          </a:xfrm>
        </p:spPr>
        <p:txBody>
          <a:bodyPr>
            <a:normAutofit/>
          </a:bodyPr>
          <a:lstStyle/>
          <a:p>
            <a:r>
              <a:rPr lang="en-US">
                <a:solidFill>
                  <a:schemeClr val="bg1"/>
                </a:solidFill>
              </a:rPr>
              <a:t>Print size of your submission</a:t>
            </a:r>
          </a:p>
        </p:txBody>
      </p:sp>
      <p:graphicFrame>
        <p:nvGraphicFramePr>
          <p:cNvPr id="5" name="Content Placeholder 2">
            <a:extLst>
              <a:ext uri="{FF2B5EF4-FFF2-40B4-BE49-F238E27FC236}">
                <a16:creationId xmlns:a16="http://schemas.microsoft.com/office/drawing/2014/main" id="{A53328AD-2883-4ADF-BD04-50350AC77F32}"/>
              </a:ext>
            </a:extLst>
          </p:cNvPr>
          <p:cNvGraphicFramePr>
            <a:graphicFrameLocks noGrp="1"/>
          </p:cNvGraphicFramePr>
          <p:nvPr>
            <p:ph idx="1"/>
            <p:extLst>
              <p:ext uri="{D42A27DB-BD31-4B8C-83A1-F6EECF244321}">
                <p14:modId xmlns:p14="http://schemas.microsoft.com/office/powerpoint/2010/main" val="2968374149"/>
              </p:ext>
            </p:extLst>
          </p:nvPr>
        </p:nvGraphicFramePr>
        <p:xfrm>
          <a:off x="685800" y="2878138"/>
          <a:ext cx="10820400" cy="3340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8563234"/>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6" name="Picture 15">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D3E4902E-01BD-EA43-ACDB-010E37E45160}"/>
              </a:ext>
            </a:extLst>
          </p:cNvPr>
          <p:cNvSpPr>
            <a:spLocks noGrp="1"/>
          </p:cNvSpPr>
          <p:nvPr>
            <p:ph type="title"/>
          </p:nvPr>
        </p:nvSpPr>
        <p:spPr>
          <a:xfrm>
            <a:off x="685800" y="1066163"/>
            <a:ext cx="3306744" cy="5148371"/>
          </a:xfrm>
        </p:spPr>
        <p:txBody>
          <a:bodyPr>
            <a:normAutofit/>
          </a:bodyPr>
          <a:lstStyle/>
          <a:p>
            <a:r>
              <a:rPr lang="en-US">
                <a:solidFill>
                  <a:schemeClr val="bg1"/>
                </a:solidFill>
              </a:rPr>
              <a:t>How to mount your photo</a:t>
            </a:r>
          </a:p>
        </p:txBody>
      </p:sp>
      <p:graphicFrame>
        <p:nvGraphicFramePr>
          <p:cNvPr id="5" name="Content Placeholder 2">
            <a:extLst>
              <a:ext uri="{FF2B5EF4-FFF2-40B4-BE49-F238E27FC236}">
                <a16:creationId xmlns:a16="http://schemas.microsoft.com/office/drawing/2014/main" id="{853A6717-6A77-46BB-9010-7C6BA6D83F31}"/>
              </a:ext>
            </a:extLst>
          </p:cNvPr>
          <p:cNvGraphicFramePr>
            <a:graphicFrameLocks noGrp="1"/>
          </p:cNvGraphicFramePr>
          <p:nvPr>
            <p:ph idx="1"/>
            <p:extLst>
              <p:ext uri="{D42A27DB-BD31-4B8C-83A1-F6EECF244321}">
                <p14:modId xmlns:p14="http://schemas.microsoft.com/office/powerpoint/2010/main" val="134208"/>
              </p:ext>
            </p:extLst>
          </p:nvPr>
        </p:nvGraphicFramePr>
        <p:xfrm>
          <a:off x="4843849" y="172995"/>
          <a:ext cx="7191632" cy="65120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5414166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B4BBE-EBB4-714D-8C17-60DB2D25ECC8}"/>
              </a:ext>
            </a:extLst>
          </p:cNvPr>
          <p:cNvSpPr>
            <a:spLocks noGrp="1"/>
          </p:cNvSpPr>
          <p:nvPr>
            <p:ph type="title"/>
          </p:nvPr>
        </p:nvSpPr>
        <p:spPr>
          <a:xfrm>
            <a:off x="685799" y="764373"/>
            <a:ext cx="3977639" cy="1600200"/>
          </a:xfrm>
        </p:spPr>
        <p:txBody>
          <a:bodyPr anchor="b">
            <a:normAutofit/>
          </a:bodyPr>
          <a:lstStyle/>
          <a:p>
            <a:pPr algn="l"/>
            <a:r>
              <a:rPr lang="en-US" sz="3200"/>
              <a:t>How to mount your photo</a:t>
            </a:r>
          </a:p>
        </p:txBody>
      </p:sp>
      <p:sp>
        <p:nvSpPr>
          <p:cNvPr id="9" name="Content Placeholder 8">
            <a:extLst>
              <a:ext uri="{FF2B5EF4-FFF2-40B4-BE49-F238E27FC236}">
                <a16:creationId xmlns:a16="http://schemas.microsoft.com/office/drawing/2014/main" id="{B5AEEEAA-33E4-4511-8E93-148DDDC3E750}"/>
              </a:ext>
            </a:extLst>
          </p:cNvPr>
          <p:cNvSpPr>
            <a:spLocks noGrp="1"/>
          </p:cNvSpPr>
          <p:nvPr>
            <p:ph idx="1"/>
          </p:nvPr>
        </p:nvSpPr>
        <p:spPr>
          <a:xfrm>
            <a:off x="685800" y="2364573"/>
            <a:ext cx="3977639" cy="3854112"/>
          </a:xfrm>
        </p:spPr>
        <p:txBody>
          <a:bodyPr>
            <a:normAutofit/>
          </a:bodyPr>
          <a:lstStyle/>
          <a:p>
            <a:r>
              <a:rPr lang="en-US" sz="2000" dirty="0"/>
              <a:t>Foam core mounted photo</a:t>
            </a:r>
          </a:p>
          <a:p>
            <a:r>
              <a:rPr lang="en-US" sz="2000" dirty="0"/>
              <a:t>Using foam core allows the photo itself to be larger.</a:t>
            </a:r>
          </a:p>
          <a:p>
            <a:r>
              <a:rPr lang="en-US" sz="2000" dirty="0"/>
              <a:t>Some photos look best without a border, others look best with a border. </a:t>
            </a:r>
          </a:p>
          <a:p>
            <a:r>
              <a:rPr lang="en-US" sz="2000" dirty="0"/>
              <a:t>Foam core is the best option for photos that look best without a border</a:t>
            </a:r>
          </a:p>
        </p:txBody>
      </p:sp>
      <p:sp useBgFill="1">
        <p:nvSpPr>
          <p:cNvPr id="28" name="Rectangle 25">
            <a:extLst>
              <a:ext uri="{FF2B5EF4-FFF2-40B4-BE49-F238E27FC236}">
                <a16:creationId xmlns:a16="http://schemas.microsoft.com/office/drawing/2014/main" id="{8D25211A-4CA0-4B53-82BB-1EE7C7F3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1379" y="0"/>
            <a:ext cx="72406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wall, indoor&#10;&#10;Description automatically generated">
            <a:extLst>
              <a:ext uri="{FF2B5EF4-FFF2-40B4-BE49-F238E27FC236}">
                <a16:creationId xmlns:a16="http://schemas.microsoft.com/office/drawing/2014/main" id="{DBDF4A71-9B7D-234D-BC72-193D02188E27}"/>
              </a:ext>
            </a:extLst>
          </p:cNvPr>
          <p:cNvPicPr>
            <a:picLocks noChangeAspect="1"/>
          </p:cNvPicPr>
          <p:nvPr/>
        </p:nvPicPr>
        <p:blipFill rotWithShape="1">
          <a:blip r:embed="rId2"/>
          <a:srcRect l="4505" r="29207" b="-1"/>
          <a:stretch/>
        </p:blipFill>
        <p:spPr>
          <a:xfrm>
            <a:off x="5294208" y="-9929"/>
            <a:ext cx="6887853" cy="6857990"/>
          </a:xfrm>
          <a:prstGeom prst="rect">
            <a:avLst/>
          </a:prstGeom>
        </p:spPr>
      </p:pic>
    </p:spTree>
    <p:extLst>
      <p:ext uri="{BB962C8B-B14F-4D97-AF65-F5344CB8AC3E}">
        <p14:creationId xmlns:p14="http://schemas.microsoft.com/office/powerpoint/2010/main" val="719235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2384F39-35AD-4EDD-BBE2-DAABB4C4D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4AA62BE-32F1-4173-ABCF-3508A30C8F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35781"/>
          <a:stretch/>
        </p:blipFill>
        <p:spPr>
          <a:xfrm>
            <a:off x="0" y="0"/>
            <a:ext cx="7829550" cy="1441450"/>
          </a:xfrm>
          <a:prstGeom prst="rect">
            <a:avLst/>
          </a:prstGeom>
        </p:spPr>
      </p:pic>
      <p:sp>
        <p:nvSpPr>
          <p:cNvPr id="2" name="Title 1">
            <a:extLst>
              <a:ext uri="{FF2B5EF4-FFF2-40B4-BE49-F238E27FC236}">
                <a16:creationId xmlns:a16="http://schemas.microsoft.com/office/drawing/2014/main" id="{CEF28A8E-F54E-4F46-83EC-9064792EF9B9}"/>
              </a:ext>
            </a:extLst>
          </p:cNvPr>
          <p:cNvSpPr>
            <a:spLocks noGrp="1"/>
          </p:cNvSpPr>
          <p:nvPr>
            <p:ph type="title"/>
          </p:nvPr>
        </p:nvSpPr>
        <p:spPr>
          <a:xfrm>
            <a:off x="685799" y="764373"/>
            <a:ext cx="6848855" cy="1293028"/>
          </a:xfrm>
        </p:spPr>
        <p:txBody>
          <a:bodyPr>
            <a:normAutofit/>
          </a:bodyPr>
          <a:lstStyle/>
          <a:p>
            <a:r>
              <a:rPr lang="en-US"/>
              <a:t>How to mount a Print on foam core </a:t>
            </a:r>
          </a:p>
        </p:txBody>
      </p:sp>
      <p:sp>
        <p:nvSpPr>
          <p:cNvPr id="9" name="Content Placeholder 8">
            <a:extLst>
              <a:ext uri="{FF2B5EF4-FFF2-40B4-BE49-F238E27FC236}">
                <a16:creationId xmlns:a16="http://schemas.microsoft.com/office/drawing/2014/main" id="{54C3E051-AE75-48E8-8D14-C10C7970B80D}"/>
              </a:ext>
            </a:extLst>
          </p:cNvPr>
          <p:cNvSpPr>
            <a:spLocks noGrp="1"/>
          </p:cNvSpPr>
          <p:nvPr>
            <p:ph idx="1"/>
          </p:nvPr>
        </p:nvSpPr>
        <p:spPr>
          <a:xfrm>
            <a:off x="685800" y="2194560"/>
            <a:ext cx="6848854" cy="4024125"/>
          </a:xfrm>
        </p:spPr>
        <p:txBody>
          <a:bodyPr>
            <a:normAutofit/>
          </a:bodyPr>
          <a:lstStyle/>
          <a:p>
            <a:pPr marL="0" indent="0">
              <a:buNone/>
            </a:pPr>
            <a:r>
              <a:rPr lang="en-US" dirty="0"/>
              <a:t>You will need the following supplies</a:t>
            </a:r>
          </a:p>
          <a:p>
            <a:r>
              <a:rPr lang="en-US" dirty="0"/>
              <a:t>Spray Adhesive</a:t>
            </a:r>
          </a:p>
          <a:p>
            <a:r>
              <a:rPr lang="en-US" dirty="0"/>
              <a:t>Newspaper or large painters' tarp</a:t>
            </a:r>
          </a:p>
          <a:p>
            <a:r>
              <a:rPr lang="en-US" dirty="0"/>
              <a:t>Exacto knife or equivalent with a very sharp blade</a:t>
            </a:r>
          </a:p>
          <a:p>
            <a:r>
              <a:rPr lang="en-US" dirty="0"/>
              <a:t>Brayer style roller</a:t>
            </a:r>
          </a:p>
          <a:p>
            <a:r>
              <a:rPr lang="en-US" dirty="0"/>
              <a:t>Large ruler (heavy duty metal is best)</a:t>
            </a:r>
          </a:p>
          <a:p>
            <a:r>
              <a:rPr lang="en-US" dirty="0"/>
              <a:t>Cutting matt or wooden board</a:t>
            </a:r>
          </a:p>
          <a:p>
            <a:r>
              <a:rPr lang="en-US" dirty="0"/>
              <a:t>Picture hanging strips</a:t>
            </a:r>
          </a:p>
        </p:txBody>
      </p:sp>
      <p:pic>
        <p:nvPicPr>
          <p:cNvPr id="4" name="Content Placeholder 3" descr="A close up of a dog&#10;&#10;Description automatically generated">
            <a:extLst>
              <a:ext uri="{FF2B5EF4-FFF2-40B4-BE49-F238E27FC236}">
                <a16:creationId xmlns:a16="http://schemas.microsoft.com/office/drawing/2014/main" id="{FC2448A1-1E2F-7942-BA91-F8AA4BCDABF5}"/>
              </a:ext>
            </a:extLst>
          </p:cNvPr>
          <p:cNvPicPr>
            <a:picLocks noChangeAspect="1"/>
          </p:cNvPicPr>
          <p:nvPr/>
        </p:nvPicPr>
        <p:blipFill rotWithShape="1">
          <a:blip r:embed="rId3"/>
          <a:srcRect t="17192" r="2" b="1829"/>
          <a:stretch/>
        </p:blipFill>
        <p:spPr>
          <a:xfrm>
            <a:off x="8132064" y="10"/>
            <a:ext cx="4059936" cy="2194550"/>
          </a:xfrm>
          <a:prstGeom prst="rect">
            <a:avLst/>
          </a:prstGeom>
        </p:spPr>
      </p:pic>
      <p:pic>
        <p:nvPicPr>
          <p:cNvPr id="5" name="Picture 4">
            <a:extLst>
              <a:ext uri="{FF2B5EF4-FFF2-40B4-BE49-F238E27FC236}">
                <a16:creationId xmlns:a16="http://schemas.microsoft.com/office/drawing/2014/main" id="{0FC71E51-DA3B-3C48-952D-590E25D5E252}"/>
              </a:ext>
            </a:extLst>
          </p:cNvPr>
          <p:cNvPicPr>
            <a:picLocks noChangeAspect="1"/>
          </p:cNvPicPr>
          <p:nvPr/>
        </p:nvPicPr>
        <p:blipFill rotWithShape="1">
          <a:blip r:embed="rId4"/>
          <a:srcRect t="7202" r="2" b="20727"/>
          <a:stretch/>
        </p:blipFill>
        <p:spPr>
          <a:xfrm>
            <a:off x="8132064" y="2331720"/>
            <a:ext cx="4059936" cy="2194560"/>
          </a:xfrm>
          <a:prstGeom prst="rect">
            <a:avLst/>
          </a:prstGeom>
        </p:spPr>
      </p:pic>
      <p:pic>
        <p:nvPicPr>
          <p:cNvPr id="7" name="Picture 6" descr="A close up of a device&#10;&#10;Description automatically generated">
            <a:extLst>
              <a:ext uri="{FF2B5EF4-FFF2-40B4-BE49-F238E27FC236}">
                <a16:creationId xmlns:a16="http://schemas.microsoft.com/office/drawing/2014/main" id="{04D5B1A1-9D89-FE4A-81F9-F719D75A50C1}"/>
              </a:ext>
            </a:extLst>
          </p:cNvPr>
          <p:cNvPicPr>
            <a:picLocks noChangeAspect="1"/>
          </p:cNvPicPr>
          <p:nvPr/>
        </p:nvPicPr>
        <p:blipFill rotWithShape="1">
          <a:blip r:embed="rId5"/>
          <a:srcRect t="39662" r="2" b="5739"/>
          <a:stretch/>
        </p:blipFill>
        <p:spPr>
          <a:xfrm>
            <a:off x="8132064" y="4663440"/>
            <a:ext cx="4059936" cy="2194560"/>
          </a:xfrm>
          <a:prstGeom prst="rect">
            <a:avLst/>
          </a:prstGeom>
        </p:spPr>
      </p:pic>
    </p:spTree>
    <p:extLst>
      <p:ext uri="{BB962C8B-B14F-4D97-AF65-F5344CB8AC3E}">
        <p14:creationId xmlns:p14="http://schemas.microsoft.com/office/powerpoint/2010/main" val="3268913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7">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9AF424B-E446-B044-A3AA-8B925344F9BB}"/>
              </a:ext>
            </a:extLst>
          </p:cNvPr>
          <p:cNvPicPr>
            <a:picLocks noChangeAspect="1"/>
          </p:cNvPicPr>
          <p:nvPr/>
        </p:nvPicPr>
        <p:blipFill rotWithShape="1">
          <a:blip r:embed="rId2">
            <a:duotone>
              <a:prstClr val="black"/>
              <a:schemeClr val="tx2">
                <a:tint val="45000"/>
                <a:satMod val="400000"/>
              </a:schemeClr>
            </a:duotone>
            <a:alphaModFix amt="30000"/>
          </a:blip>
          <a:srcRect t="8635" b="7095"/>
          <a:stretch/>
        </p:blipFill>
        <p:spPr>
          <a:xfrm>
            <a:off x="9959" y="10"/>
            <a:ext cx="12191980" cy="6857990"/>
          </a:xfrm>
          <a:prstGeom prst="rect">
            <a:avLst/>
          </a:prstGeom>
        </p:spPr>
      </p:pic>
      <p:pic>
        <p:nvPicPr>
          <p:cNvPr id="20" name="Picture 19">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7A8774A2-890D-2648-86DC-2622B9ED62DC}"/>
              </a:ext>
            </a:extLst>
          </p:cNvPr>
          <p:cNvSpPr>
            <a:spLocks noGrp="1"/>
          </p:cNvSpPr>
          <p:nvPr>
            <p:ph type="title"/>
          </p:nvPr>
        </p:nvSpPr>
        <p:spPr>
          <a:xfrm>
            <a:off x="2895600" y="764373"/>
            <a:ext cx="8610600" cy="1293028"/>
          </a:xfrm>
        </p:spPr>
        <p:txBody>
          <a:bodyPr>
            <a:normAutofit/>
          </a:bodyPr>
          <a:lstStyle/>
          <a:p>
            <a:r>
              <a:rPr lang="en-US"/>
              <a:t>How to mount a photo on foam core</a:t>
            </a:r>
          </a:p>
        </p:txBody>
      </p:sp>
      <p:sp>
        <p:nvSpPr>
          <p:cNvPr id="3" name="Content Placeholder 2">
            <a:extLst>
              <a:ext uri="{FF2B5EF4-FFF2-40B4-BE49-F238E27FC236}">
                <a16:creationId xmlns:a16="http://schemas.microsoft.com/office/drawing/2014/main" id="{536E412C-5073-754B-8792-89872A9260BE}"/>
              </a:ext>
            </a:extLst>
          </p:cNvPr>
          <p:cNvSpPr>
            <a:spLocks noGrp="1"/>
          </p:cNvSpPr>
          <p:nvPr>
            <p:ph idx="1"/>
          </p:nvPr>
        </p:nvSpPr>
        <p:spPr>
          <a:xfrm>
            <a:off x="685800" y="2194560"/>
            <a:ext cx="10820400" cy="4024125"/>
          </a:xfrm>
        </p:spPr>
        <p:txBody>
          <a:bodyPr>
            <a:normAutofit/>
          </a:bodyPr>
          <a:lstStyle/>
          <a:p>
            <a:r>
              <a:rPr lang="en-CA" sz="2000" dirty="0"/>
              <a:t>Cut the foam board larger than your print</a:t>
            </a:r>
          </a:p>
          <a:p>
            <a:r>
              <a:rPr lang="en-CA" sz="2000" dirty="0"/>
              <a:t>Place the the print on newspaper or painters tarp face down</a:t>
            </a:r>
          </a:p>
          <a:p>
            <a:r>
              <a:rPr lang="en-CA" sz="2000" dirty="0"/>
              <a:t>Spray the the print with spray adhesive then carefully pick the print up and smooth the print on the foam board, glue side down. Be sure to do this in a well ventilated area.</a:t>
            </a:r>
          </a:p>
          <a:p>
            <a:r>
              <a:rPr lang="en-CA" sz="2000" dirty="0"/>
              <a:t>Use the brayer roller to smooth the print on the foam core and remove air bubbles</a:t>
            </a:r>
          </a:p>
          <a:p>
            <a:r>
              <a:rPr lang="en-CA" sz="2000" dirty="0"/>
              <a:t>Place the print on the cutting surface</a:t>
            </a:r>
          </a:p>
          <a:p>
            <a:r>
              <a:rPr lang="en-CA" sz="2000" dirty="0"/>
              <a:t>Place the ruler where you want to cut the edge of the photo. Hold the ruler very firmly and use a very sharp knife to cut the edge.</a:t>
            </a:r>
          </a:p>
          <a:p>
            <a:r>
              <a:rPr lang="en-CA" sz="2000" dirty="0"/>
              <a:t>Foam core is very light and can be displayed using Velcro type picture hanging strips.</a:t>
            </a:r>
          </a:p>
          <a:p>
            <a:endParaRPr lang="en-CA" sz="2000" dirty="0"/>
          </a:p>
          <a:p>
            <a:pPr marL="0" indent="0">
              <a:buNone/>
            </a:pPr>
            <a:endParaRPr lang="en-US" sz="2000" dirty="0"/>
          </a:p>
        </p:txBody>
      </p:sp>
    </p:spTree>
    <p:extLst>
      <p:ext uri="{BB962C8B-B14F-4D97-AF65-F5344CB8AC3E}">
        <p14:creationId xmlns:p14="http://schemas.microsoft.com/office/powerpoint/2010/main" val="2939139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8E41B83-C09C-4859-AB94-511A2C0BB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39E05C4E-6F76-43EC-9537-2BA7871BBE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73ACD127-DD60-B64C-8A64-1ADAC4B17170}"/>
              </a:ext>
            </a:extLst>
          </p:cNvPr>
          <p:cNvSpPr>
            <a:spLocks noGrp="1"/>
          </p:cNvSpPr>
          <p:nvPr>
            <p:ph type="title"/>
          </p:nvPr>
        </p:nvSpPr>
        <p:spPr>
          <a:xfrm>
            <a:off x="1100815" y="1163019"/>
            <a:ext cx="3977639" cy="1101496"/>
          </a:xfrm>
        </p:spPr>
        <p:txBody>
          <a:bodyPr anchor="b">
            <a:normAutofit/>
          </a:bodyPr>
          <a:lstStyle/>
          <a:p>
            <a:pPr algn="l"/>
            <a:r>
              <a:rPr lang="en-US" sz="3200" dirty="0"/>
              <a:t>How to mount your photo</a:t>
            </a:r>
          </a:p>
        </p:txBody>
      </p:sp>
      <p:sp>
        <p:nvSpPr>
          <p:cNvPr id="23" name="Content Placeholder 22">
            <a:extLst>
              <a:ext uri="{FF2B5EF4-FFF2-40B4-BE49-F238E27FC236}">
                <a16:creationId xmlns:a16="http://schemas.microsoft.com/office/drawing/2014/main" id="{7512DF68-6F27-45C6-9DF3-C5BC1E32EB0E}"/>
              </a:ext>
            </a:extLst>
          </p:cNvPr>
          <p:cNvSpPr>
            <a:spLocks noGrp="1"/>
          </p:cNvSpPr>
          <p:nvPr>
            <p:ph idx="1"/>
          </p:nvPr>
        </p:nvSpPr>
        <p:spPr>
          <a:xfrm>
            <a:off x="0" y="2310714"/>
            <a:ext cx="5504934" cy="4324863"/>
          </a:xfrm>
        </p:spPr>
        <p:txBody>
          <a:bodyPr>
            <a:normAutofit/>
          </a:bodyPr>
          <a:lstStyle/>
          <a:p>
            <a:r>
              <a:rPr lang="en-US" sz="1400" dirty="0"/>
              <a:t>Matboards are best if you think your photo looks best with a border.</a:t>
            </a:r>
          </a:p>
          <a:p>
            <a:r>
              <a:rPr lang="en-US" sz="1400" dirty="0"/>
              <a:t>Matboards come in many colors.</a:t>
            </a:r>
          </a:p>
          <a:p>
            <a:pPr lvl="1"/>
            <a:r>
              <a:rPr lang="en-US" sz="1200" dirty="0"/>
              <a:t>Choose a color that complements your photo or matches the mood of the photo.</a:t>
            </a:r>
          </a:p>
          <a:p>
            <a:r>
              <a:rPr lang="en-US" sz="1400" dirty="0"/>
              <a:t>Remember the over all size including the matboard must fall within the size guidelines.</a:t>
            </a:r>
          </a:p>
          <a:p>
            <a:r>
              <a:rPr lang="en-US" sz="1400" dirty="0"/>
              <a:t>If your photo is mounted on matboard, please make sure it is attached securely. The prints are handled quite often during organizing, displaying, judging and results night so it is imperative that they are securely mounted. </a:t>
            </a:r>
          </a:p>
          <a:p>
            <a:pPr lvl="1"/>
            <a:r>
              <a:rPr lang="en-US" sz="1400" dirty="0"/>
              <a:t>Scotch tape does NOT work well</a:t>
            </a:r>
          </a:p>
          <a:p>
            <a:pPr lvl="1"/>
            <a:r>
              <a:rPr lang="en-US" sz="1400" dirty="0"/>
              <a:t>Masking tape or Gaffer’s tape seems to work. Results can vary based on brand. </a:t>
            </a:r>
          </a:p>
          <a:p>
            <a:pPr lvl="1"/>
            <a:r>
              <a:rPr lang="en-US" sz="1400" dirty="0"/>
              <a:t>If your photo will be mounted for a long period of time  and/or will be framed, you  may want to consider archival mounting tape so the photograph will not be damaged by the glue.</a:t>
            </a:r>
          </a:p>
          <a:p>
            <a:endParaRPr lang="en-US" sz="1400" dirty="0"/>
          </a:p>
        </p:txBody>
      </p:sp>
      <p:pic>
        <p:nvPicPr>
          <p:cNvPr id="7" name="Content Placeholder 6" descr="A piano in a room&#10;&#10;Description automatically generated">
            <a:extLst>
              <a:ext uri="{FF2B5EF4-FFF2-40B4-BE49-F238E27FC236}">
                <a16:creationId xmlns:a16="http://schemas.microsoft.com/office/drawing/2014/main" id="{260E2F06-D731-ED41-8BAB-81A1C0D9500A}"/>
              </a:ext>
            </a:extLst>
          </p:cNvPr>
          <p:cNvPicPr>
            <a:picLocks noChangeAspect="1"/>
          </p:cNvPicPr>
          <p:nvPr/>
        </p:nvPicPr>
        <p:blipFill rotWithShape="1">
          <a:blip r:embed="rId3"/>
          <a:srcRect l="5241" r="32082" b="1"/>
          <a:stretch/>
        </p:blipFill>
        <p:spPr>
          <a:xfrm>
            <a:off x="5504934" y="1163019"/>
            <a:ext cx="6533501" cy="5472558"/>
          </a:xfrm>
          <a:prstGeom prst="rect">
            <a:avLst/>
          </a:prstGeom>
        </p:spPr>
      </p:pic>
    </p:spTree>
    <p:extLst>
      <p:ext uri="{BB962C8B-B14F-4D97-AF65-F5344CB8AC3E}">
        <p14:creationId xmlns:p14="http://schemas.microsoft.com/office/powerpoint/2010/main" val="2049987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114EF-A86E-D64A-A03F-50F37A162A1A}"/>
              </a:ext>
            </a:extLst>
          </p:cNvPr>
          <p:cNvSpPr>
            <a:spLocks noGrp="1"/>
          </p:cNvSpPr>
          <p:nvPr>
            <p:ph type="title"/>
          </p:nvPr>
        </p:nvSpPr>
        <p:spPr>
          <a:xfrm>
            <a:off x="2895600" y="764373"/>
            <a:ext cx="8610600" cy="1293028"/>
          </a:xfrm>
        </p:spPr>
        <p:txBody>
          <a:bodyPr>
            <a:normAutofit/>
          </a:bodyPr>
          <a:lstStyle/>
          <a:p>
            <a:r>
              <a:rPr lang="en-US"/>
              <a:t>Packaging your submission</a:t>
            </a:r>
            <a:endParaRPr lang="en-US" dirty="0"/>
          </a:p>
        </p:txBody>
      </p:sp>
      <p:sp>
        <p:nvSpPr>
          <p:cNvPr id="3" name="Content Placeholder 2">
            <a:extLst>
              <a:ext uri="{FF2B5EF4-FFF2-40B4-BE49-F238E27FC236}">
                <a16:creationId xmlns:a16="http://schemas.microsoft.com/office/drawing/2014/main" id="{6DB0E92F-D179-5949-B495-4C498AEB633E}"/>
              </a:ext>
            </a:extLst>
          </p:cNvPr>
          <p:cNvSpPr>
            <a:spLocks noGrp="1"/>
          </p:cNvSpPr>
          <p:nvPr>
            <p:ph idx="1"/>
          </p:nvPr>
        </p:nvSpPr>
        <p:spPr>
          <a:xfrm>
            <a:off x="577942" y="1806934"/>
            <a:ext cx="5816600" cy="4653501"/>
          </a:xfrm>
        </p:spPr>
        <p:txBody>
          <a:bodyPr>
            <a:noAutofit/>
          </a:bodyPr>
          <a:lstStyle/>
          <a:p>
            <a:r>
              <a:rPr lang="en-US" sz="1800" dirty="0"/>
              <a:t>Each photo MUST have a label.</a:t>
            </a:r>
          </a:p>
          <a:p>
            <a:pPr lvl="1"/>
            <a:r>
              <a:rPr lang="en-US" sz="1800" dirty="0"/>
              <a:t>Each label should be filled out and attached to the back of the print.</a:t>
            </a:r>
          </a:p>
          <a:p>
            <a:pPr lvl="1"/>
            <a:r>
              <a:rPr lang="en-US" sz="1800" dirty="0"/>
              <a:t>The label should be attached so that the arrow on the  label indicates the top of the print.</a:t>
            </a:r>
          </a:p>
          <a:p>
            <a:pPr lvl="2"/>
            <a:r>
              <a:rPr lang="en-US" dirty="0"/>
              <a:t>On occasion it is difficult to tell which side of the print is the top. To ensure your print is displayed as you intended, the label must be attached correctly with the arrow indicating the top of the print.</a:t>
            </a:r>
          </a:p>
          <a:p>
            <a:pPr lvl="2"/>
            <a:r>
              <a:rPr lang="en-US" dirty="0"/>
              <a:t>If your print is being entered into the altered reality category, please ensure to give a brief description on your label of the technique involved in creating the image.</a:t>
            </a:r>
          </a:p>
        </p:txBody>
      </p:sp>
      <p:pic>
        <p:nvPicPr>
          <p:cNvPr id="5" name="Picture 4" descr="A screenshot of a cell phone&#10;&#10;Description automatically generated">
            <a:extLst>
              <a:ext uri="{FF2B5EF4-FFF2-40B4-BE49-F238E27FC236}">
                <a16:creationId xmlns:a16="http://schemas.microsoft.com/office/drawing/2014/main" id="{BBFC45A6-6A4D-C141-A438-B292300C8994}"/>
              </a:ext>
            </a:extLst>
          </p:cNvPr>
          <p:cNvPicPr>
            <a:picLocks noChangeAspect="1"/>
          </p:cNvPicPr>
          <p:nvPr/>
        </p:nvPicPr>
        <p:blipFill>
          <a:blip r:embed="rId2"/>
          <a:stretch>
            <a:fillRect/>
          </a:stretch>
        </p:blipFill>
        <p:spPr>
          <a:xfrm>
            <a:off x="6985000" y="2950814"/>
            <a:ext cx="4521200" cy="2283205"/>
          </a:xfrm>
          <a:prstGeom prst="rect">
            <a:avLst/>
          </a:prstGeom>
        </p:spPr>
      </p:pic>
    </p:spTree>
    <p:extLst>
      <p:ext uri="{BB962C8B-B14F-4D97-AF65-F5344CB8AC3E}">
        <p14:creationId xmlns:p14="http://schemas.microsoft.com/office/powerpoint/2010/main" val="2767198601"/>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1120</Words>
  <Application>Microsoft Macintosh PowerPoint</Application>
  <PresentationFormat>Widescreen</PresentationFormat>
  <Paragraphs>93</Paragraphs>
  <Slides>15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Century Gothic</vt:lpstr>
      <vt:lpstr>Vapor Trail</vt:lpstr>
      <vt:lpstr>Tips on Preparing and submitting your entries</vt:lpstr>
      <vt:lpstr>How many prints can I enter?</vt:lpstr>
      <vt:lpstr>Print size of your submission</vt:lpstr>
      <vt:lpstr>How to mount your photo</vt:lpstr>
      <vt:lpstr>How to mount your photo</vt:lpstr>
      <vt:lpstr>How to mount a Print on foam core </vt:lpstr>
      <vt:lpstr>How to mount a photo on foam core</vt:lpstr>
      <vt:lpstr>How to mount your photo</vt:lpstr>
      <vt:lpstr>Packaging your submission</vt:lpstr>
      <vt:lpstr>Packaging your submission</vt:lpstr>
      <vt:lpstr>Packaging your Submission</vt:lpstr>
      <vt:lpstr>When to submit prints</vt:lpstr>
      <vt:lpstr>Submitting a digital copy of your print</vt:lpstr>
      <vt:lpstr>Submitting a digital copy of your print</vt:lpstr>
      <vt:lpstr>Good Luck!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on Preparing and submitting your entries</dc:title>
  <dc:creator>Cheryl Lalonde</dc:creator>
  <cp:lastModifiedBy>Scott Prokop</cp:lastModifiedBy>
  <cp:revision>5</cp:revision>
  <dcterms:created xsi:type="dcterms:W3CDTF">2019-09-10T02:41:24Z</dcterms:created>
  <dcterms:modified xsi:type="dcterms:W3CDTF">2025-04-18T17:45:39Z</dcterms:modified>
</cp:coreProperties>
</file>